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744A"/>
    <a:srgbClr val="FFFF99"/>
    <a:srgbClr val="53D2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-102" y="-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6314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602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01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752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044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8270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064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316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662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1964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375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375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/>
          <p:cNvGrpSpPr/>
          <p:nvPr/>
        </p:nvGrpSpPr>
        <p:grpSpPr>
          <a:xfrm>
            <a:off x="-1502" y="0"/>
            <a:ext cx="12193502" cy="6858000"/>
            <a:chOff x="-10276" y="0"/>
            <a:chExt cx="12193502" cy="6858000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-10276" y="0"/>
              <a:ext cx="12193502" cy="6858000"/>
              <a:chOff x="-10276" y="0"/>
              <a:chExt cx="12193502" cy="6858000"/>
            </a:xfrm>
          </p:grpSpPr>
          <p:sp>
            <p:nvSpPr>
              <p:cNvPr id="4" name="Прямоугольник 3"/>
              <p:cNvSpPr/>
              <p:nvPr/>
            </p:nvSpPr>
            <p:spPr>
              <a:xfrm>
                <a:off x="-9525" y="0"/>
                <a:ext cx="12192000" cy="6858000"/>
              </a:xfrm>
              <a:prstGeom prst="rect">
                <a:avLst/>
              </a:prstGeom>
              <a:solidFill>
                <a:srgbClr val="53D2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1" name="Группа 10"/>
              <p:cNvGrpSpPr/>
              <p:nvPr/>
            </p:nvGrpSpPr>
            <p:grpSpPr>
              <a:xfrm flipV="1">
                <a:off x="-10276" y="848342"/>
                <a:ext cx="12192000" cy="485158"/>
                <a:chOff x="-72771" y="745884"/>
                <a:chExt cx="10718038" cy="483458"/>
              </a:xfrm>
            </p:grpSpPr>
            <p:pic>
              <p:nvPicPr>
                <p:cNvPr id="10" name="Рисунок 9"/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 l="5045" r="605"/>
                <a:stretch/>
              </p:blipFill>
              <p:spPr>
                <a:xfrm>
                  <a:off x="5337810" y="745884"/>
                  <a:ext cx="5307457" cy="483457"/>
                </a:xfrm>
                <a:prstGeom prst="rect">
                  <a:avLst/>
                </a:prstGeom>
              </p:spPr>
            </p:pic>
            <p:pic>
              <p:nvPicPr>
                <p:cNvPr id="6" name="Рисунок 5"/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 l="1" r="605"/>
                <a:stretch/>
              </p:blipFill>
              <p:spPr>
                <a:xfrm>
                  <a:off x="-72771" y="745885"/>
                  <a:ext cx="5591175" cy="483457"/>
                </a:xfrm>
                <a:prstGeom prst="rect">
                  <a:avLst/>
                </a:prstGeom>
              </p:spPr>
            </p:pic>
          </p:grpSp>
          <p:grpSp>
            <p:nvGrpSpPr>
              <p:cNvPr id="12" name="Группа 11"/>
              <p:cNvGrpSpPr/>
              <p:nvPr/>
            </p:nvGrpSpPr>
            <p:grpSpPr>
              <a:xfrm>
                <a:off x="-8774" y="5594109"/>
                <a:ext cx="12192000" cy="483458"/>
                <a:chOff x="-72771" y="745884"/>
                <a:chExt cx="10718038" cy="483458"/>
              </a:xfrm>
            </p:grpSpPr>
            <p:pic>
              <p:nvPicPr>
                <p:cNvPr id="13" name="Рисунок 12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 l="5045" r="605"/>
                <a:stretch/>
              </p:blipFill>
              <p:spPr>
                <a:xfrm>
                  <a:off x="5337810" y="745884"/>
                  <a:ext cx="5307457" cy="483457"/>
                </a:xfrm>
                <a:prstGeom prst="rect">
                  <a:avLst/>
                </a:prstGeom>
              </p:spPr>
            </p:pic>
            <p:pic>
              <p:nvPicPr>
                <p:cNvPr id="14" name="Рисунок 13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 l="1" r="605"/>
                <a:stretch/>
              </p:blipFill>
              <p:spPr>
                <a:xfrm>
                  <a:off x="-72771" y="745885"/>
                  <a:ext cx="5591175" cy="483457"/>
                </a:xfrm>
                <a:prstGeom prst="rect">
                  <a:avLst/>
                </a:prstGeom>
              </p:spPr>
            </p:pic>
          </p:grpSp>
          <p:sp>
            <p:nvSpPr>
              <p:cNvPr id="15" name="Прямоугольник 14"/>
              <p:cNvSpPr/>
              <p:nvPr/>
            </p:nvSpPr>
            <p:spPr>
              <a:xfrm>
                <a:off x="3528510" y="6218316"/>
                <a:ext cx="5101389" cy="4953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chemeClr val="tx1"/>
                    </a:solidFill>
                  </a:rPr>
                  <a:t>НАЗВАНИЕ ГОРОДА УЧАСТНИКА</a:t>
                </a:r>
                <a:endParaRPr lang="ru-RU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304800" y="219149"/>
                <a:ext cx="11658600" cy="4953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chemeClr val="tx1"/>
                    </a:solidFill>
                  </a:rPr>
                  <a:t>Филиал МАДОУ «Детский сад №…»- «Детский сад №…» </a:t>
                </a:r>
                <a:endParaRPr lang="ru-RU" sz="24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" name="Прямоугольник 19"/>
            <p:cNvSpPr/>
            <p:nvPr/>
          </p:nvSpPr>
          <p:spPr>
            <a:xfrm>
              <a:off x="6750222" y="2181843"/>
              <a:ext cx="4825655" cy="9620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>
                  <a:solidFill>
                    <a:schemeClr val="tx1"/>
                  </a:solidFill>
                </a:rPr>
                <a:t>Н</a:t>
              </a:r>
              <a:r>
                <a:rPr lang="ru-RU" sz="3600" b="1" dirty="0" smtClean="0">
                  <a:solidFill>
                    <a:schemeClr val="tx1"/>
                  </a:solidFill>
                </a:rPr>
                <a:t>АЗВАНИЕ СТИХОТВОРЕНИЯ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6807372" y="4079678"/>
              <a:ext cx="4825655" cy="9620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tx1"/>
                  </a:solidFill>
                </a:rPr>
                <a:t>Иванов Артем</a:t>
              </a:r>
              <a:endParaRPr lang="ru-RU" sz="3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219075" y="1619865"/>
            <a:ext cx="6038850" cy="3704610"/>
          </a:xfrm>
          <a:prstGeom prst="rect">
            <a:avLst/>
          </a:prstGeom>
          <a:solidFill>
            <a:srgbClr val="AC74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14325" y="1733549"/>
            <a:ext cx="5839577" cy="3476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 rot="20645322">
            <a:off x="1686705" y="2863640"/>
            <a:ext cx="38507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МЕСТО ДЛЯ </a:t>
            </a:r>
            <a:r>
              <a:rPr lang="ru-RU" sz="2400" dirty="0" smtClean="0"/>
              <a:t>КАРТИНКИ </a:t>
            </a:r>
          </a:p>
          <a:p>
            <a:pPr algn="ctr"/>
            <a:r>
              <a:rPr lang="ru-RU" sz="2400" dirty="0" smtClean="0"/>
              <a:t>(в соответствии с содержанием работы)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0403466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29</Words>
  <Application>Microsoft Office PowerPoint</Application>
  <PresentationFormat>Произвольный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112-1</cp:lastModifiedBy>
  <cp:revision>6</cp:revision>
  <dcterms:created xsi:type="dcterms:W3CDTF">2024-02-12T11:32:33Z</dcterms:created>
  <dcterms:modified xsi:type="dcterms:W3CDTF">2024-02-13T04:06:11Z</dcterms:modified>
</cp:coreProperties>
</file>