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44A"/>
    <a:srgbClr val="FFFF99"/>
    <a:srgbClr val="53D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58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3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6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1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75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044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2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06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31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6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9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375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CB50-A9FA-44F0-9773-EDBC6301E058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75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-10276" y="0"/>
            <a:ext cx="12193502" cy="6858000"/>
            <a:chOff x="-10276" y="0"/>
            <a:chExt cx="12193502" cy="68580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-10276" y="0"/>
              <a:ext cx="12193502" cy="6858000"/>
              <a:chOff x="-10276" y="0"/>
              <a:chExt cx="12193502" cy="6858000"/>
            </a:xfrm>
            <a:solidFill>
              <a:schemeClr val="accent4">
                <a:lumMod val="60000"/>
                <a:lumOff val="40000"/>
              </a:schemeClr>
            </a:solidFill>
          </p:grpSpPr>
          <p:sp>
            <p:nvSpPr>
              <p:cNvPr id="4" name="Прямоугольник 3"/>
              <p:cNvSpPr/>
              <p:nvPr/>
            </p:nvSpPr>
            <p:spPr>
              <a:xfrm>
                <a:off x="-9525" y="0"/>
                <a:ext cx="12192000" cy="68580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1" name="Группа 10"/>
              <p:cNvGrpSpPr/>
              <p:nvPr/>
            </p:nvGrpSpPr>
            <p:grpSpPr>
              <a:xfrm flipV="1">
                <a:off x="-10276" y="848342"/>
                <a:ext cx="12192000" cy="485158"/>
                <a:chOff x="-72771" y="745884"/>
                <a:chExt cx="10718038" cy="483458"/>
              </a:xfrm>
              <a:grpFill/>
            </p:grpSpPr>
            <p:pic>
              <p:nvPicPr>
                <p:cNvPr id="10" name="Рисунок 9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045" r="605"/>
                <a:stretch/>
              </p:blipFill>
              <p:spPr>
                <a:xfrm>
                  <a:off x="5337810" y="745884"/>
                  <a:ext cx="5307457" cy="483457"/>
                </a:xfrm>
                <a:prstGeom prst="rect">
                  <a:avLst/>
                </a:prstGeom>
                <a:grpFill/>
              </p:spPr>
            </p:pic>
            <p:pic>
              <p:nvPicPr>
                <p:cNvPr id="6" name="Рисунок 5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1" r="605"/>
                <a:stretch/>
              </p:blipFill>
              <p:spPr>
                <a:xfrm>
                  <a:off x="-72771" y="745885"/>
                  <a:ext cx="5591175" cy="483457"/>
                </a:xfrm>
                <a:prstGeom prst="rect">
                  <a:avLst/>
                </a:prstGeom>
                <a:grpFill/>
              </p:spPr>
            </p:pic>
          </p:grpSp>
          <p:grpSp>
            <p:nvGrpSpPr>
              <p:cNvPr id="12" name="Группа 11"/>
              <p:cNvGrpSpPr/>
              <p:nvPr/>
            </p:nvGrpSpPr>
            <p:grpSpPr>
              <a:xfrm>
                <a:off x="-8774" y="5594109"/>
                <a:ext cx="12192000" cy="483458"/>
                <a:chOff x="-72771" y="745884"/>
                <a:chExt cx="10718038" cy="483458"/>
              </a:xfrm>
              <a:grpFill/>
            </p:grpSpPr>
            <p:pic>
              <p:nvPicPr>
                <p:cNvPr id="13" name="Рисунок 12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5045" r="605"/>
                <a:stretch/>
              </p:blipFill>
              <p:spPr>
                <a:xfrm>
                  <a:off x="5337810" y="745884"/>
                  <a:ext cx="5307457" cy="483457"/>
                </a:xfrm>
                <a:prstGeom prst="rect">
                  <a:avLst/>
                </a:prstGeom>
                <a:grpFill/>
              </p:spPr>
            </p:pic>
            <p:pic>
              <p:nvPicPr>
                <p:cNvPr id="14" name="Рисунок 13"/>
                <p:cNvPicPr>
                  <a:picLocks noChangeAspect="1"/>
                </p:cNvPicPr>
                <p:nvPr/>
              </p:nvPicPr>
              <p:blipFill rotWithShape="1">
                <a:blip r:embed="rId3" cstate="print">
                  <a:extLst>
                    <a:ext uri="{28A0092B-C50C-407E-A947-70E740481C1C}">
                      <a14:useLocalDpi xmlns:a14="http://schemas.microsoft.com/office/drawing/2010/main" xmlns="" val="0"/>
                    </a:ext>
                  </a:extLst>
                </a:blip>
                <a:srcRect l="1" r="605"/>
                <a:stretch/>
              </p:blipFill>
              <p:spPr>
                <a:xfrm>
                  <a:off x="-72771" y="745885"/>
                  <a:ext cx="5591175" cy="483457"/>
                </a:xfrm>
                <a:prstGeom prst="rect">
                  <a:avLst/>
                </a:prstGeom>
                <a:grpFill/>
              </p:spPr>
            </p:pic>
          </p:grpSp>
          <p:sp>
            <p:nvSpPr>
              <p:cNvPr id="15" name="Прямоугольник 14"/>
              <p:cNvSpPr/>
              <p:nvPr/>
            </p:nvSpPr>
            <p:spPr>
              <a:xfrm>
                <a:off x="3670300" y="6220132"/>
                <a:ext cx="4889499" cy="4953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НАЗВАНИЕ ГОРОДА УЧАСТНИКА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Прямоугольник 16"/>
              <p:cNvSpPr/>
              <p:nvPr/>
            </p:nvSpPr>
            <p:spPr>
              <a:xfrm>
                <a:off x="304800" y="219149"/>
                <a:ext cx="11658600" cy="4953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tx1"/>
                    </a:solidFill>
                  </a:rPr>
                  <a:t>Филиал МАДОУ «Детский сад №…»- «Детский сад №…» </a:t>
                </a:r>
                <a:endParaRPr lang="ru-RU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0" name="Прямоугольник 19"/>
            <p:cNvSpPr/>
            <p:nvPr/>
          </p:nvSpPr>
          <p:spPr>
            <a:xfrm>
              <a:off x="6750222" y="2181843"/>
              <a:ext cx="4825655" cy="96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>
                  <a:solidFill>
                    <a:schemeClr val="tx1"/>
                  </a:solidFill>
                </a:rPr>
                <a:t>Н</a:t>
              </a:r>
              <a:r>
                <a:rPr lang="ru-RU" sz="3600" b="1" dirty="0" smtClean="0">
                  <a:solidFill>
                    <a:schemeClr val="tx1"/>
                  </a:solidFill>
                </a:rPr>
                <a:t>АЗВАНИЕ </a:t>
              </a:r>
              <a:r>
                <a:rPr lang="ru-RU" sz="3600" b="1" dirty="0" smtClean="0">
                  <a:solidFill>
                    <a:schemeClr val="tx1"/>
                  </a:solidFill>
                </a:rPr>
                <a:t>РОЛИКА</a:t>
              </a:r>
              <a:endParaRPr lang="ru-RU" sz="36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807372" y="4079678"/>
              <a:ext cx="4825655" cy="9620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</a:t>
              </a:r>
              <a:r>
                <a:rPr lang="ru-RU" sz="3200" b="1" dirty="0" smtClean="0">
                  <a:solidFill>
                    <a:schemeClr val="tx1"/>
                  </a:solidFill>
                </a:rPr>
                <a:t>Артем</a:t>
              </a:r>
            </a:p>
            <a:p>
              <a:pPr algn="ctr"/>
              <a:r>
                <a:rPr lang="ru-RU" sz="3200" b="1" dirty="0" smtClean="0">
                  <a:solidFill>
                    <a:schemeClr val="tx1"/>
                  </a:solidFill>
                </a:rPr>
                <a:t>Иванов </a:t>
              </a:r>
              <a:r>
                <a:rPr lang="ru-RU" sz="3200" b="1" dirty="0" smtClean="0">
                  <a:solidFill>
                    <a:schemeClr val="tx1"/>
                  </a:solidFill>
                </a:rPr>
                <a:t>Иван Иванович</a:t>
              </a:r>
              <a:endParaRPr lang="ru-RU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19075" y="1619865"/>
              <a:ext cx="6038850" cy="3704610"/>
            </a:xfrm>
            <a:prstGeom prst="rect">
              <a:avLst/>
            </a:prstGeom>
            <a:solidFill>
              <a:srgbClr val="AC7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14325" y="1733549"/>
              <a:ext cx="5839577" cy="34766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 rot="20645322">
            <a:off x="1686705" y="2863640"/>
            <a:ext cx="38507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МЕСТО ДЛЯ </a:t>
            </a:r>
            <a:r>
              <a:rPr lang="ru-RU" sz="2400" dirty="0" smtClean="0"/>
              <a:t>КАРТИНКИ </a:t>
            </a:r>
          </a:p>
          <a:p>
            <a:pPr algn="ctr"/>
            <a:r>
              <a:rPr lang="ru-RU" sz="2400" dirty="0" smtClean="0"/>
              <a:t>(в соответствии с содержанием работы)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403466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32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112-1</cp:lastModifiedBy>
  <cp:revision>7</cp:revision>
  <dcterms:created xsi:type="dcterms:W3CDTF">2024-02-12T11:32:33Z</dcterms:created>
  <dcterms:modified xsi:type="dcterms:W3CDTF">2024-02-13T04:06:04Z</dcterms:modified>
</cp:coreProperties>
</file>