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2"/>
    <p:sldId id="258" r:id="rId3"/>
    <p:sldId id="272" r:id="rId4"/>
    <p:sldId id="279" r:id="rId5"/>
    <p:sldId id="280" r:id="rId6"/>
    <p:sldId id="281" r:id="rId7"/>
    <p:sldId id="282" r:id="rId8"/>
    <p:sldId id="259" r:id="rId9"/>
    <p:sldId id="283" r:id="rId10"/>
    <p:sldId id="284" r:id="rId11"/>
    <p:sldId id="275" r:id="rId12"/>
    <p:sldId id="276" r:id="rId13"/>
    <p:sldId id="286" r:id="rId14"/>
    <p:sldId id="277" r:id="rId15"/>
    <p:sldId id="257" r:id="rId16"/>
    <p:sldId id="270" r:id="rId17"/>
    <p:sldId id="269" r:id="rId18"/>
    <p:sldId id="285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66"/>
    <a:srgbClr val="A42320"/>
    <a:srgbClr val="C42A26"/>
    <a:srgbClr val="8D1E1B"/>
    <a:srgbClr val="820041"/>
    <a:srgbClr val="B05408"/>
    <a:srgbClr val="993300"/>
    <a:srgbClr val="BE2824"/>
    <a:srgbClr val="F90B05"/>
    <a:srgbClr val="74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3791344"/>
          </a:xfrm>
        </p:spPr>
        <p:txBody>
          <a:bodyPr>
            <a:normAutofit/>
          </a:bodyPr>
          <a:lstStyle/>
          <a:p>
            <a:r>
              <a:rPr lang="ru-RU" b="1" dirty="0" smtClean="0"/>
              <a:t>«Реализация современных требований в развивающей предметно – пространственной  среде»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4149080"/>
            <a:ext cx="6347048" cy="197708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800" b="1" dirty="0" smtClean="0"/>
              <a:t>Мелентьева Ирина Геннадьевна</a:t>
            </a:r>
          </a:p>
          <a:p>
            <a:pPr marL="0" indent="0" algn="ctr">
              <a:buNone/>
            </a:pPr>
            <a:r>
              <a:rPr lang="ru-RU" sz="4800" dirty="0" smtClean="0"/>
              <a:t>воспитатель 1 категории</a:t>
            </a:r>
          </a:p>
          <a:p>
            <a:pPr marL="0" indent="0" algn="ctr">
              <a:buNone/>
            </a:pPr>
            <a:r>
              <a:rPr lang="ru-RU" sz="4800" dirty="0" smtClean="0"/>
              <a:t>МАДОУ «Детский сад №27»</a:t>
            </a:r>
          </a:p>
        </p:txBody>
      </p:sp>
    </p:spTree>
    <p:extLst>
      <p:ext uri="{BB962C8B-B14F-4D97-AF65-F5344CB8AC3E}">
        <p14:creationId xmlns:p14="http://schemas.microsoft.com/office/powerpoint/2010/main" xmlns="" val="275613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Полифункциональность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6842" y="1760883"/>
            <a:ext cx="6634182" cy="497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968552" cy="37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3.bp.blogspot.com/-tw4IqZmqExY/WfIXOSdWQhI/AAAAAAAACMQ/vIwbJC8CObI1tURmvCXGHIcIes1iyDYtACLcBGAs/s320/DSCN08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190" y="2500306"/>
            <a:ext cx="5739298" cy="430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709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Полифункциональность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764" y="3527073"/>
            <a:ext cx="4441236" cy="333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19" y="1785926"/>
            <a:ext cx="4572031" cy="342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17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Полифункциональность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3074" name="Picture 2" descr="G:\DCIM\101NIKON\DSCN1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785926"/>
            <a:ext cx="4285796" cy="3214710"/>
          </a:xfrm>
          <a:prstGeom prst="rect">
            <a:avLst/>
          </a:prstGeom>
          <a:noFill/>
        </p:spPr>
      </p:pic>
      <p:pic>
        <p:nvPicPr>
          <p:cNvPr id="3075" name="Picture 3" descr="G:\DCIM\101NIKON\DSCN1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143248"/>
            <a:ext cx="4476276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870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Полифункциональность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8229600" cy="75723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2050" name="Picture 2" descr="G:\DCIM\101NIKON\DSCN1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785926"/>
            <a:ext cx="6000792" cy="4501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Полифункциональность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4098" name="Picture 2" descr="G:\DCIM\101NIKON\DSCN1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785926"/>
            <a:ext cx="6095354" cy="4572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870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7200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ДО                                                ПОСЛЕ</a:t>
            </a:r>
            <a:endParaRPr lang="ru-RU" dirty="0"/>
          </a:p>
        </p:txBody>
      </p:sp>
      <p:pic>
        <p:nvPicPr>
          <p:cNvPr id="3074" name="Picture 2" descr="https://1.bp.blogspot.com/-LvEZFojua4A/Wdm-pU7l2wI/AAAAAAAACH0/zH_-pa6lNCMEioyyQC75vtnJ6BiRa1zYwCLcBGAs/s1600/DSCN07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:\DCIM\101NIKON\DSCN1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143116"/>
            <a:ext cx="4971987" cy="3729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1629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5373216"/>
            <a:ext cx="7295581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18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42853" y="1196752"/>
            <a:ext cx="849694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dirty="0" smtClean="0"/>
              <a:t>        ДО                                                ПОСЛЕ</a:t>
            </a:r>
            <a:endParaRPr lang="ru-RU" dirty="0"/>
          </a:p>
        </p:txBody>
      </p:sp>
      <p:pic>
        <p:nvPicPr>
          <p:cNvPr id="6" name="Picture 7" descr="https://4.bp.blogspot.com/-SR7rbzPfAFA/WdC7Re97QaI/AAAAAAAACF0/XzF8pS7iwKkHthxsoSOjdAEWX7G53sD1wCLcBGAs/s1600/DSCN0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123" y="1772816"/>
            <a:ext cx="3720260" cy="496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CIM\101NIKON\DSCN1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009645" y="2419720"/>
            <a:ext cx="5072074" cy="3804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5151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5373216"/>
            <a:ext cx="7295581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18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42853" y="1196752"/>
            <a:ext cx="849694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dirty="0" smtClean="0"/>
              <a:t>        ДО                                                ПОСЛЕ</a:t>
            </a:r>
            <a:endParaRPr lang="ru-RU" dirty="0"/>
          </a:p>
        </p:txBody>
      </p:sp>
      <p:pic>
        <p:nvPicPr>
          <p:cNvPr id="6146" name="Picture 2" descr="https://1.bp.blogspot.com/-KR4MrAqgSrE/WLxCjMrqFUI/AAAAAAAAAdo/ajaabGUpoIciA16HNjpr_ExfTyW9GoW6gCEw/s1600/DSCN9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33079"/>
            <a:ext cx="3627099" cy="48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G:\DCIM\101NIKON\DSCN1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357430"/>
            <a:ext cx="5047715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9711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Три </a:t>
            </a:r>
            <a:r>
              <a:rPr lang="ru-RU" b="1" dirty="0" smtClean="0"/>
              <a:t>зоны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активная - 1</a:t>
            </a:r>
          </a:p>
          <a:p>
            <a:r>
              <a:rPr lang="ru-RU" dirty="0" smtClean="0"/>
              <a:t>рабочая (деловая</a:t>
            </a:r>
            <a:r>
              <a:rPr lang="ru-RU" dirty="0" smtClean="0"/>
              <a:t>) - 2</a:t>
            </a:r>
            <a:endParaRPr lang="ru-RU" dirty="0" smtClean="0"/>
          </a:p>
          <a:p>
            <a:r>
              <a:rPr lang="ru-RU" dirty="0" smtClean="0"/>
              <a:t>Спокойная - 3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71934" y="3286124"/>
            <a:ext cx="4643470" cy="2857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>
            <a:off x="5107785" y="3821909"/>
            <a:ext cx="2857520" cy="1785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3607587" y="3750471"/>
            <a:ext cx="2857520" cy="19288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071934" y="3429000"/>
            <a:ext cx="12230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15206" y="4929198"/>
            <a:ext cx="12230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86380" y="4143380"/>
            <a:ext cx="12230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b="1" dirty="0" smtClean="0"/>
          </a:p>
          <a:p>
            <a:pPr marL="0" indent="0" algn="ctr">
              <a:buNone/>
            </a:pPr>
            <a:r>
              <a:rPr lang="ru-RU" sz="6000" b="1" dirty="0" smtClean="0"/>
              <a:t>Спасибо за внимание!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37902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89640" cy="72008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Содержательно-насыщенная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1026" name="Picture 2" descr="https://1.bp.blogspot.com/-dbePVODwPGg/Wf34ms_zVRI/AAAAAAAACW4/wTj7mNWSxlkS_gBnAC07vmt0l9p7Y-IJgCLcBGAs/s1600/DSCN0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928802"/>
            <a:ext cx="6248166" cy="46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65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89640" cy="72008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Содержательно-насыщенная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ДО                                  ПОСЛЕ</a:t>
            </a:r>
            <a:endParaRPr lang="ru-RU" dirty="0"/>
          </a:p>
        </p:txBody>
      </p:sp>
      <p:pic>
        <p:nvPicPr>
          <p:cNvPr id="5" name="Picture 4" descr="https://3.bp.blogspot.com/-ajx86JQMTWE/WLxCivpPPPI/AAAAAAAAAdk/eTG_6KzcGyUdan4ofKt4Tg1ZlmZdEIwagCEw/s1600/DSCN9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5748"/>
            <a:ext cx="313234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3.bp.blogspot.com/-rGs6qJCalU0/Whtmv0KGFfI/AAAAAAAAC1g/SGAsdUOwXwkxX2HOpnZgugaMhngBMv6nACLcBGAs/s400/DSCN1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85748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38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89640" cy="72008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Содержательно-насыщенная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5122" name="Picture 2" descr="G:\DCIM\101NIKON\DSCN1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857364"/>
            <a:ext cx="6143636" cy="4608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338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89640" cy="72008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Содержательно-насыщенная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6146" name="Picture 2" descr="G:\DCIM\101NIKON\DSCN1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928802"/>
            <a:ext cx="6186465" cy="4640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338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89640" cy="72008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Содержательно-насыщенная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7170" name="Picture 2" descr="G:\DCIM\101NIKON\DSCN1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003313"/>
            <a:ext cx="6472185" cy="4854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338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89640" cy="72008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Содержательно-насыщенная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8194" name="Picture 2" descr="G:\DCIM\101NIKON\DSCN1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444" y="1857364"/>
            <a:ext cx="6190593" cy="4643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338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Трансформируемость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5373216"/>
            <a:ext cx="7295581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18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42853" y="1196752"/>
            <a:ext cx="849694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9218" name="Picture 2" descr="G:\DCIM\101NIKON\DSCN1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4643470" cy="3482996"/>
          </a:xfrm>
          <a:prstGeom prst="rect">
            <a:avLst/>
          </a:prstGeom>
          <a:noFill/>
        </p:spPr>
      </p:pic>
      <p:pic>
        <p:nvPicPr>
          <p:cNvPr id="9219" name="Picture 3" descr="G:\DCIM\101NIKON\DSCN1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6327" y="3289342"/>
            <a:ext cx="4757673" cy="3568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23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Трансформируемость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75656" y="5373216"/>
            <a:ext cx="7295581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18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42853" y="1196752"/>
            <a:ext cx="849694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10242" name="Picture 2" descr="C:\Users\1\Desktop\DSCN1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6054"/>
            <a:ext cx="3833149" cy="5110287"/>
          </a:xfrm>
          <a:prstGeom prst="rect">
            <a:avLst/>
          </a:prstGeom>
          <a:noFill/>
        </p:spPr>
      </p:pic>
      <p:pic>
        <p:nvPicPr>
          <p:cNvPr id="10243" name="Picture 3" descr="C:\Users\1\Desktop\DSCN1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880698"/>
            <a:ext cx="3733398" cy="4977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23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85</Words>
  <Application>Microsoft Office PowerPoint</Application>
  <PresentationFormat>Экран (4:3)</PresentationFormat>
  <Paragraphs>45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Times New Roman</vt:lpstr>
      <vt:lpstr>Тема Office</vt:lpstr>
      <vt:lpstr>«Реализация современных требований в развивающей предметно – пространственной  среде»</vt:lpstr>
      <vt:lpstr>Содержательно-насыщенная</vt:lpstr>
      <vt:lpstr>Содержательно-насыщенная</vt:lpstr>
      <vt:lpstr>Содержательно-насыщенная</vt:lpstr>
      <vt:lpstr>Содержательно-насыщенная</vt:lpstr>
      <vt:lpstr>Содержательно-насыщенная</vt:lpstr>
      <vt:lpstr>Содержательно-насыщенная</vt:lpstr>
      <vt:lpstr>Трансформируемость</vt:lpstr>
      <vt:lpstr>Трансформируемость</vt:lpstr>
      <vt:lpstr>Полифункциональность</vt:lpstr>
      <vt:lpstr>Полифункциональность</vt:lpstr>
      <vt:lpstr>Полифункциональность</vt:lpstr>
      <vt:lpstr>Полифункциональность</vt:lpstr>
      <vt:lpstr>Полифункциональность</vt:lpstr>
      <vt:lpstr>Доступность</vt:lpstr>
      <vt:lpstr>Доступность</vt:lpstr>
      <vt:lpstr>Доступность</vt:lpstr>
      <vt:lpstr>Три зоны</vt:lpstr>
      <vt:lpstr>Слайд 19</vt:lpstr>
    </vt:vector>
  </TitlesOfParts>
  <Company>МАОУ лицей №21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Ранько Елена</dc:creator>
  <cp:lastModifiedBy>1</cp:lastModifiedBy>
  <cp:revision>57</cp:revision>
  <dcterms:created xsi:type="dcterms:W3CDTF">2015-04-19T15:51:03Z</dcterms:created>
  <dcterms:modified xsi:type="dcterms:W3CDTF">2017-12-05T10:44:13Z</dcterms:modified>
</cp:coreProperties>
</file>