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3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ED22-3030-4A5D-B03C-7B18D3011C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D4-81D4-47A3-9048-214D0002ACA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ED22-3030-4A5D-B03C-7B18D3011C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D4-81D4-47A3-9048-214D0002ACA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ED22-3030-4A5D-B03C-7B18D3011C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D4-81D4-47A3-9048-214D0002ACA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ED22-3030-4A5D-B03C-7B18D3011C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D4-81D4-47A3-9048-214D0002ACA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ED22-3030-4A5D-B03C-7B18D3011C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D4-81D4-47A3-9048-214D0002ACA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ED22-3030-4A5D-B03C-7B18D3011CD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D4-81D4-47A3-9048-214D0002ACA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ED22-3030-4A5D-B03C-7B18D3011CD6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D4-81D4-47A3-9048-214D0002ACA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ED22-3030-4A5D-B03C-7B18D3011CD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D4-81D4-47A3-9048-214D0002ACA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ED22-3030-4A5D-B03C-7B18D3011CD6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D4-81D4-47A3-9048-214D0002ACA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ED22-3030-4A5D-B03C-7B18D3011CD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D4-81D4-47A3-9048-214D0002ACA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ED22-3030-4A5D-B03C-7B18D3011CD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D4-81D4-47A3-9048-214D0002ACA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FED22-3030-4A5D-B03C-7B18D3011C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D5D4-81D4-47A3-9048-214D0002ACA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новая детская картинка для презентации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7926" y="3429000"/>
            <a:ext cx="71029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60000"/>
                </a:solidFill>
                <a:latin typeface="Segoe Script" panose="030B0504020000000003" pitchFamily="66" charset="0"/>
              </a:rPr>
              <a:t>Развитие познавательной активности дошкольников, через применение полифункционального пособия</a:t>
            </a:r>
            <a:endParaRPr lang="ru-RU" sz="2800" dirty="0" smtClean="0">
              <a:effectLst/>
            </a:endParaRPr>
          </a:p>
          <a:p>
            <a:pPr algn="ctr"/>
            <a:r>
              <a:rPr lang="ru-RU" sz="2800" b="1" dirty="0">
                <a:solidFill>
                  <a:srgbClr val="960000"/>
                </a:solidFill>
                <a:latin typeface="Segoe Script" panose="030B0504020000000003" pitchFamily="66" charset="0"/>
              </a:rPr>
              <a:t>"Волшебные бутылочки"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67033" y="109182"/>
            <a:ext cx="4967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образовательное учреждение Муниципального образования город Ирбит</a:t>
            </a:r>
            <a:endParaRPr lang="ru-RU" dirty="0" smtClean="0"/>
          </a:p>
          <a:p>
            <a:pPr algn="ctr"/>
            <a:r>
              <a:rPr lang="ru-RU" dirty="0" smtClean="0"/>
              <a:t>«Детский сад №27»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46711" y="5897552"/>
            <a:ext cx="170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Попова К.Г.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95850" y="6390160"/>
            <a:ext cx="239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Ирбит, 2017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шаблон для презентации детвор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1082" y="1143237"/>
          <a:ext cx="6741968" cy="4351338"/>
        </p:xfrm>
        <a:graphic>
          <a:graphicData uri="http://schemas.openxmlformats.org/drawingml/2006/table">
            <a:tbl>
              <a:tblPr/>
              <a:tblGrid>
                <a:gridCol w="6741968"/>
              </a:tblGrid>
              <a:tr h="4351338">
                <a:tc>
                  <a:txBody>
                    <a:bodyPr/>
                    <a:lstStyle/>
                    <a:p>
                      <a:pPr algn="ctr"/>
                      <a:r>
                        <a:rPr lang="ru-RU" sz="2900" b="1" u="sng" dirty="0">
                          <a:solidFill>
                            <a:srgbClr val="960000"/>
                          </a:solidFill>
                          <a:effectLst/>
                          <a:latin typeface="Segoe Script" panose="030B0504020000000003" pitchFamily="66" charset="0"/>
                        </a:rPr>
                        <a:t>Цель </a:t>
                      </a:r>
                      <a:r>
                        <a:rPr lang="ru-RU" sz="2900" b="1" dirty="0">
                          <a:solidFill>
                            <a:srgbClr val="960000"/>
                          </a:solidFill>
                          <a:effectLst/>
                          <a:latin typeface="Segoe Script" panose="030B0504020000000003" pitchFamily="66" charset="0"/>
                        </a:rPr>
                        <a:t>моей </a:t>
                      </a:r>
                      <a:endParaRPr lang="ru-RU" sz="1500" dirty="0">
                        <a:effectLst/>
                      </a:endParaRPr>
                    </a:p>
                    <a:p>
                      <a:pPr algn="ctr"/>
                      <a:r>
                        <a:rPr lang="ru-RU" sz="2900" b="1" dirty="0">
                          <a:solidFill>
                            <a:srgbClr val="960000"/>
                          </a:solidFill>
                          <a:effectLst/>
                          <a:latin typeface="Segoe Script" panose="030B0504020000000003" pitchFamily="66" charset="0"/>
                        </a:rPr>
                        <a:t>педагогической деятельности:</a:t>
                      </a:r>
                      <a:endParaRPr lang="ru-RU" sz="1500" dirty="0">
                        <a:effectLst/>
                      </a:endParaRPr>
                    </a:p>
                    <a:p>
                      <a:br>
                        <a:rPr lang="ru-RU" sz="1500" dirty="0">
                          <a:effectLst/>
                        </a:rPr>
                      </a:br>
                      <a:endParaRPr lang="ru-RU" sz="1500" dirty="0">
                        <a:effectLst/>
                      </a:endParaRPr>
                    </a:p>
                    <a:p>
                      <a:br>
                        <a:rPr lang="ru-RU" sz="2700" b="1" dirty="0">
                          <a:solidFill>
                            <a:srgbClr val="000000"/>
                          </a:solidFill>
                          <a:effectLst/>
                          <a:latin typeface="Segoe Script" panose="030B0504020000000003" pitchFamily="66" charset="0"/>
                        </a:rPr>
                      </a:br>
                      <a:endParaRPr lang="ru-RU" sz="2700" b="1" dirty="0">
                        <a:solidFill>
                          <a:srgbClr val="000000"/>
                        </a:solidFill>
                        <a:effectLst/>
                        <a:latin typeface="Segoe Script" panose="030B0504020000000003" pitchFamily="66" charset="0"/>
                      </a:endParaRPr>
                    </a:p>
                    <a:p>
                      <a:r>
                        <a:rPr lang="ru-RU" sz="2700" b="1" dirty="0">
                          <a:solidFill>
                            <a:srgbClr val="000000"/>
                          </a:solidFill>
                          <a:effectLst/>
                          <a:latin typeface="Segoe Script" panose="030B0504020000000003" pitchFamily="66" charset="0"/>
                        </a:rPr>
                        <a:t>Развитие познавательной активности дошкольников, через применение полифункционального пособия</a:t>
                      </a:r>
                      <a:endParaRPr lang="ru-RU" sz="1500" dirty="0">
                        <a:effectLst/>
                      </a:endParaRPr>
                    </a:p>
                    <a:p>
                      <a:r>
                        <a:rPr lang="ru-RU" sz="2700" b="1" dirty="0" smtClean="0">
                          <a:solidFill>
                            <a:srgbClr val="000000"/>
                          </a:solidFill>
                          <a:effectLst/>
                          <a:latin typeface="Segoe Script" panose="030B0504020000000003" pitchFamily="66" charset="0"/>
                        </a:rPr>
                        <a:t>«Волшебные бутылочки»</a:t>
                      </a:r>
                      <a:endParaRPr lang="ru-RU" sz="1500" dirty="0">
                        <a:effectLst/>
                      </a:endParaRPr>
                    </a:p>
                  </a:txBody>
                  <a:tcPr marL="78168" marR="78168" marT="39084" marB="39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шаблон для презентации детвор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05569" y="392143"/>
          <a:ext cx="7886700" cy="640080"/>
        </p:xfrm>
        <a:graphic>
          <a:graphicData uri="http://schemas.openxmlformats.org/drawingml/2006/table">
            <a:tbl>
              <a:tblPr/>
              <a:tblGrid>
                <a:gridCol w="78867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960000"/>
                          </a:solidFill>
                          <a:effectLst/>
                          <a:latin typeface="Segoe Script" panose="030B0504020000000003" pitchFamily="66" charset="0"/>
                        </a:rPr>
                        <a:t>"Волшебные бутылочки"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89" y="1659841"/>
            <a:ext cx="6094058" cy="45705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шаблон для презентации детвор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1" y="43790"/>
            <a:ext cx="4940489" cy="3385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952" y="3562065"/>
            <a:ext cx="5313282" cy="3219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шаблон для презентации детвор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7396234" cy="1554480"/>
        </p:xfrm>
        <a:graphic>
          <a:graphicData uri="http://schemas.openxmlformats.org/drawingml/2006/table">
            <a:tbl>
              <a:tblPr/>
              <a:tblGrid>
                <a:gridCol w="739623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960000"/>
                          </a:solidFill>
                          <a:effectLst/>
                          <a:latin typeface="Segoe Script" panose="030B0504020000000003" pitchFamily="66" charset="0"/>
                        </a:rPr>
                        <a:t>Мастер-класс </a:t>
                      </a:r>
                      <a:endParaRPr lang="ru-RU" dirty="0">
                        <a:effectLst/>
                      </a:endParaRPr>
                    </a:p>
                    <a:p>
                      <a:pPr algn="ctr"/>
                      <a:r>
                        <a:rPr lang="ru-RU" sz="3200" b="1" dirty="0">
                          <a:solidFill>
                            <a:srgbClr val="960000"/>
                          </a:solidFill>
                          <a:effectLst/>
                          <a:latin typeface="Segoe Script" panose="030B0504020000000003" pitchFamily="66" charset="0"/>
                        </a:rPr>
                        <a:t>"Фейерверк идей. Физика в бутылочках."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7" y="1554480"/>
            <a:ext cx="4958306" cy="3308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566" y="3623842"/>
            <a:ext cx="4535225" cy="30258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шаблон для презентации детвор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55093"/>
          <a:ext cx="7886700" cy="1066800"/>
        </p:xfrm>
        <a:graphic>
          <a:graphicData uri="http://schemas.openxmlformats.org/drawingml/2006/table">
            <a:tbl>
              <a:tblPr/>
              <a:tblGrid>
                <a:gridCol w="78867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960000"/>
                          </a:solidFill>
                          <a:effectLst/>
                          <a:latin typeface="Segoe Script" panose="030B0504020000000003" pitchFamily="66" charset="0"/>
                        </a:rPr>
                        <a:t>Изготовление </a:t>
                      </a:r>
                      <a:r>
                        <a:rPr lang="ru-RU" sz="3200" b="1" dirty="0">
                          <a:solidFill>
                            <a:srgbClr val="960000"/>
                          </a:solidFill>
                          <a:effectLst/>
                          <a:latin typeface="Segoe Script" panose="030B0504020000000003" pitchFamily="66" charset="0"/>
                        </a:rPr>
                        <a:t>пособия </a:t>
                      </a:r>
                      <a:endParaRPr lang="ru-RU" dirty="0">
                        <a:effectLst/>
                      </a:endParaRPr>
                    </a:p>
                    <a:p>
                      <a:pPr algn="ctr"/>
                      <a:r>
                        <a:rPr lang="ru-RU" sz="3200" b="1" dirty="0">
                          <a:solidFill>
                            <a:srgbClr val="960000"/>
                          </a:solidFill>
                          <a:effectLst/>
                          <a:latin typeface="Segoe Script" panose="030B0504020000000003" pitchFamily="66" charset="0"/>
                        </a:rPr>
                        <a:t>"Волшебные бутылочки"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7" y="2129050"/>
            <a:ext cx="5220007" cy="3915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445220" y="2129050"/>
            <a:ext cx="3407103" cy="39169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шаблон для презентации детвор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8238"/>
          <a:ext cx="7886700" cy="822960"/>
        </p:xfrm>
        <a:graphic>
          <a:graphicData uri="http://schemas.openxmlformats.org/drawingml/2006/table">
            <a:tbl>
              <a:tblPr/>
              <a:tblGrid>
                <a:gridCol w="7886700"/>
              </a:tblGrid>
              <a:tr h="75472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960000"/>
                          </a:solidFill>
                          <a:effectLst/>
                          <a:latin typeface="Segoe Script" panose="030B0504020000000003" pitchFamily="66" charset="0"/>
                        </a:rPr>
                        <a:t>Полифункциональное игровое оборудование</a:t>
                      </a:r>
                      <a:endParaRPr lang="ru-RU" sz="1200" dirty="0">
                        <a:effectLst/>
                      </a:endParaRPr>
                    </a:p>
                    <a:p>
                      <a:pPr algn="ctr"/>
                      <a:r>
                        <a:rPr lang="ru-RU" sz="2400" b="1" dirty="0">
                          <a:solidFill>
                            <a:srgbClr val="960000"/>
                          </a:solidFill>
                          <a:effectLst/>
                          <a:latin typeface="Segoe Script" panose="030B0504020000000003" pitchFamily="66" charset="0"/>
                        </a:rPr>
                        <a:t>"Волшебные бутылочки"</a:t>
                      </a:r>
                      <a:endParaRPr lang="ru-RU" sz="1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09" y="959436"/>
            <a:ext cx="4102195" cy="3076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13" y="959436"/>
            <a:ext cx="4102309" cy="30767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960" y="4104321"/>
            <a:ext cx="3652079" cy="27390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шаблон для презентации детвор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" y="2208094"/>
            <a:ext cx="5788354" cy="434126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326807"/>
          <a:ext cx="7886700" cy="1554480"/>
        </p:xfrm>
        <a:graphic>
          <a:graphicData uri="http://schemas.openxmlformats.org/drawingml/2006/table">
            <a:tbl>
              <a:tblPr/>
              <a:tblGrid>
                <a:gridCol w="78867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960000"/>
                          </a:solidFill>
                          <a:effectLst/>
                          <a:latin typeface="Segoe Script" panose="030B0504020000000003" pitchFamily="66" charset="0"/>
                        </a:rPr>
                        <a:t>Дидактические игры </a:t>
                      </a:r>
                      <a:endParaRPr lang="ru-RU" sz="3200" b="1" dirty="0" smtClean="0">
                        <a:solidFill>
                          <a:srgbClr val="960000"/>
                        </a:solidFill>
                        <a:effectLst/>
                        <a:latin typeface="Segoe Script" panose="030B0504020000000003" pitchFamily="66" charset="0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960000"/>
                          </a:solidFill>
                          <a:effectLst/>
                          <a:latin typeface="Segoe Script" panose="030B0504020000000003" pitchFamily="66" charset="0"/>
                        </a:rPr>
                        <a:t>с пособием «Волшебные бутылочки»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шаблон для презентации детвор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77421" y="1828060"/>
          <a:ext cx="7886700" cy="2529840"/>
        </p:xfrm>
        <a:graphic>
          <a:graphicData uri="http://schemas.openxmlformats.org/drawingml/2006/table">
            <a:tbl>
              <a:tblPr/>
              <a:tblGrid>
                <a:gridCol w="78867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960000"/>
                          </a:solidFill>
                          <a:effectLst/>
                          <a:latin typeface="Segoe Script" panose="030B0504020000000003" pitchFamily="66" charset="0"/>
                        </a:rPr>
                        <a:t>Спасибо за внимание</a:t>
                      </a:r>
                      <a:r>
                        <a:rPr lang="ru-RU" sz="8800" b="1" dirty="0" smtClean="0">
                          <a:solidFill>
                            <a:srgbClr val="960000"/>
                          </a:solidFill>
                          <a:effectLst/>
                          <a:latin typeface="Segoe Script" panose="030B0504020000000003" pitchFamily="66" charset="0"/>
                        </a:rPr>
                        <a:t>!</a:t>
                      </a:r>
                      <a:endParaRPr lang="ru-RU" sz="6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657</Words>
  <Application>WPS Presentation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gfos</cp:lastModifiedBy>
  <cp:revision>4</cp:revision>
  <dcterms:created xsi:type="dcterms:W3CDTF">2017-12-07T12:25:00Z</dcterms:created>
  <dcterms:modified xsi:type="dcterms:W3CDTF">2024-03-03T21:01:59Z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537452A34B7B411BADFE911827DF61EE_12</vt:lpwstr>
  </property>
  <property fmtid="{D5CDD505-2E9C-101B-9397-08002B2CF9AE}" pid="3" name="KSOProductBuildVer">
    <vt:lpwstr>1049-12.2.0.13489</vt:lpwstr>
  </property>
</Properties>
</file>