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8" r:id="rId6"/>
    <p:sldId id="261" r:id="rId7"/>
    <p:sldId id="269" r:id="rId8"/>
    <p:sldId id="263" r:id="rId9"/>
    <p:sldId id="262" r:id="rId10"/>
    <p:sldId id="270" r:id="rId11"/>
    <p:sldId id="264" r:id="rId12"/>
    <p:sldId id="271" r:id="rId13"/>
    <p:sldId id="272" r:id="rId14"/>
    <p:sldId id="265" r:id="rId15"/>
    <p:sldId id="266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72;&#1073;&#1086;&#1095;&#1080;&#1081;\Desktop\&#1075;&#1086;&#1089;&#1090;&#1080;&#1085;&#1072;&#1103;%20&#1052;.&#1057;&#1080;&#1073;&#1080;&#1088;&#1103;&#1082;\kolybelnye_pesni_docke_(muzebra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4643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olybelnye_pesni_docke_(muzebr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152400"/>
            <a:ext cx="4876800" cy="378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65f8c129adb6901a13ca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" y="762000"/>
            <a:ext cx="4492276" cy="6019800"/>
          </a:xfrm>
          <a:prstGeom prst="rect">
            <a:avLst/>
          </a:prstGeom>
        </p:spPr>
      </p:pic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3"/>
          <a:srcRect l="30000" r="20834" b="13333"/>
          <a:stretch>
            <a:fillRect/>
          </a:stretch>
        </p:blipFill>
        <p:spPr>
          <a:xfrm>
            <a:off x="4495800" y="152400"/>
            <a:ext cx="4495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736300"/>
            <a:ext cx="3733800" cy="54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457200"/>
            <a:ext cx="2590800" cy="595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e933c4-857b-558d-a4d7-4322ecb5df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6391"/>
            <a:ext cx="5638800" cy="3872360"/>
          </a:xfrm>
          <a:prstGeom prst="rect">
            <a:avLst/>
          </a:prstGeom>
        </p:spPr>
      </p:pic>
      <p:pic>
        <p:nvPicPr>
          <p:cNvPr id="3" name="Рисунок 2" descr="img22.jpg"/>
          <p:cNvPicPr>
            <a:picLocks noChangeAspect="1"/>
          </p:cNvPicPr>
          <p:nvPr/>
        </p:nvPicPr>
        <p:blipFill>
          <a:blip r:embed="rId3"/>
          <a:srcRect l="24167" r="25833" b="13333"/>
          <a:stretch>
            <a:fillRect/>
          </a:stretch>
        </p:blipFill>
        <p:spPr>
          <a:xfrm>
            <a:off x="4572000" y="0"/>
            <a:ext cx="4572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367120_large_dancantes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429000"/>
            <a:ext cx="2673350" cy="3208020"/>
          </a:xfrm>
          <a:prstGeom prst="rect">
            <a:avLst/>
          </a:prstGeom>
        </p:spPr>
      </p:pic>
      <p:pic>
        <p:nvPicPr>
          <p:cNvPr id="3" name="Рисунок 2" descr="83893321_large_66d5393c81d47706cd9922b2d630e9d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28600"/>
            <a:ext cx="2839720" cy="3276600"/>
          </a:xfrm>
          <a:prstGeom prst="rect">
            <a:avLst/>
          </a:prstGeom>
        </p:spPr>
      </p:pic>
      <p:pic>
        <p:nvPicPr>
          <p:cNvPr id="4" name="Рисунок 3" descr="125207929_5432382_56045907_7b4a7a12c31f0ffb8afbfefdf1d832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629"/>
            <a:ext cx="3352800" cy="478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5486400"/>
            <a:ext cx="2671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лягушка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3200" y="152400"/>
            <a:ext cx="8712200" cy="653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cdcb98e82358553172e20bf61aa1ed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762000" y="0"/>
            <a:ext cx="7772400" cy="684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565ea002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3463955" cy="478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lide_03.jpg"/>
          <p:cNvPicPr>
            <a:picLocks noChangeAspect="1"/>
          </p:cNvPicPr>
          <p:nvPr/>
        </p:nvPicPr>
        <p:blipFill>
          <a:blip r:embed="rId3">
            <a:lum bright="20000"/>
          </a:blip>
          <a:srcRect l="28333" t="3333" r="30000" b="14444"/>
          <a:stretch>
            <a:fillRect/>
          </a:stretch>
        </p:blipFill>
        <p:spPr>
          <a:xfrm>
            <a:off x="5797378" y="1752600"/>
            <a:ext cx="3346622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9W0CervISYU.jpg"/>
          <p:cNvPicPr>
            <a:picLocks noChangeAspect="1"/>
          </p:cNvPicPr>
          <p:nvPr/>
        </p:nvPicPr>
        <p:blipFill>
          <a:blip r:embed="rId4">
            <a:lum bright="20000"/>
          </a:blip>
          <a:srcRect l="26667" r="23333"/>
          <a:stretch>
            <a:fillRect/>
          </a:stretch>
        </p:blipFill>
        <p:spPr>
          <a:xfrm>
            <a:off x="2819400" y="1066800"/>
            <a:ext cx="33528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8468120401_bulletin.jpg"/>
          <p:cNvPicPr>
            <a:picLocks noChangeAspect="1"/>
          </p:cNvPicPr>
          <p:nvPr/>
        </p:nvPicPr>
        <p:blipFill>
          <a:blip r:embed="rId2">
            <a:lum bright="30000"/>
          </a:blip>
          <a:srcRect l="3347" t="3750" r="2929" b="3750"/>
          <a:stretch>
            <a:fillRect/>
          </a:stretch>
        </p:blipFill>
        <p:spPr>
          <a:xfrm>
            <a:off x="2207741" y="0"/>
            <a:ext cx="518983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6800" y="838200"/>
            <a:ext cx="7396104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rcRect l="5833" b="12222"/>
          <a:stretch>
            <a:fillRect/>
          </a:stretch>
        </p:blipFill>
        <p:spPr>
          <a:xfrm>
            <a:off x="3276600" y="0"/>
            <a:ext cx="5867400" cy="4117474"/>
          </a:xfrm>
          <a:prstGeom prst="rect">
            <a:avLst/>
          </a:prstGeom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536895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1407" y="1371600"/>
            <a:ext cx="5142593" cy="421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0717 C 0.01649 0.00347 0.02552 0.01411 0.02951 0.02752 C 0.03351 0.04209 0.03559 0.05944 0.0375 0.07678 C 0.03958 0.09413 0.0375 0.1087 0.03559 0.12466 C 0.03351 0.13946 0.03056 0.15541 0.02344 0.1686 C 0.01753 0.18201 0.00747 0.19265 -0.00347 0.20074 C -0.01354 0.20861 -0.02552 0.21392 -0.0375 0.2167 C -0.04948 0.21924 -0.06146 0.21924 -0.07257 0.2167 C -0.08455 0.21392 -0.09549 0.20722 -0.10451 0.19658 C -0.11354 0.18733 -0.12153 0.1753 -0.12552 0.16073 C -0.13056 0.14732 -0.13247 0.12882 -0.13247 0.11402 C -0.13351 0.09945 -0.13247 0.0821 -0.12743 0.06753 C -0.12257 0.05412 -0.11354 0.04348 -0.10156 0.03816 C -0.08941 0.03423 -0.07743 0.03955 -0.06944 0.0488 C -0.0625 0.05805 -0.05747 0.07285 -0.05642 0.08997 C -0.05642 0.10731 -0.05747 0.12327 -0.0625 0.13668 C -0.06753 0.1501 -0.06649 0.15264 -0.08646 0.16998 C -0.10451 0.18872 -0.12257 0.1834 -0.13351 0.18455 C -0.14444 0.18455 -0.15347 0.17923 -0.16441 0.17392 C -0.17656 0.16744 -0.18646 0.15541 -0.19358 0.14478 C -0.20052 0.13414 -0.20347 0.12072 -0.20747 0.09945 C -0.21042 0.07817 -0.21042 0.06753 -0.21042 0.05134 C -0.21042 0.03539 -0.21042 0.01943 -0.21042 0.00347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65f8c129adb6901a13ca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"/>
            <a:ext cx="3701892" cy="4960659"/>
          </a:xfrm>
          <a:prstGeom prst="rect">
            <a:avLst/>
          </a:prstGeom>
        </p:spPr>
      </p:pic>
      <p:pic>
        <p:nvPicPr>
          <p:cNvPr id="2" name="Рисунок 1" descr="ca18b10b55206203dc3fc56905b9e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0"/>
            <a:ext cx="57150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b73548dccfbc0d9852dd7d6aa3b5a9b-176x176-b-cc7c885a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3124200"/>
            <a:ext cx="3733800" cy="3733800"/>
          </a:xfrm>
          <a:prstGeom prst="rect">
            <a:avLst/>
          </a:prstGeom>
        </p:spPr>
      </p:pic>
      <p:pic>
        <p:nvPicPr>
          <p:cNvPr id="4" name="Рисунок 3" descr="8de69197-f48b-54ca-8c2e-4b3b2189e5d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-533400"/>
            <a:ext cx="7696200" cy="513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</Words>
  <PresentationFormat>Экран (4:3)</PresentationFormat>
  <Paragraphs>1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Рабочий</dc:creator>
  <cp:lastModifiedBy>Рабочий</cp:lastModifiedBy>
  <cp:revision>13</cp:revision>
  <dcterms:created xsi:type="dcterms:W3CDTF">2022-04-10T15:16:33Z</dcterms:created>
  <dcterms:modified xsi:type="dcterms:W3CDTF">2022-04-14T08:55:29Z</dcterms:modified>
</cp:coreProperties>
</file>