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4572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27»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828800"/>
            <a:ext cx="7259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«Фестиваль </a:t>
            </a:r>
            <a:r>
              <a:rPr lang="ru-RU" sz="4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солдатской песни»</a:t>
            </a:r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667000"/>
            <a:ext cx="68458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4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 средство патриотического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воспитания дошкольников»</a:t>
            </a:r>
            <a:endParaRPr lang="ru-RU" sz="40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24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Педагогические чтения  2020  - «Память о Великой Отечественной войне…»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096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Ирбит 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01026-WA0005.jpg"/>
          <p:cNvPicPr>
            <a:picLocks noChangeAspect="1"/>
          </p:cNvPicPr>
          <p:nvPr/>
        </p:nvPicPr>
        <p:blipFill>
          <a:blip r:embed="rId3"/>
          <a:srcRect t="6667" b="23030"/>
          <a:stretch>
            <a:fillRect/>
          </a:stretch>
        </p:blipFill>
        <p:spPr>
          <a:xfrm>
            <a:off x="312683" y="2514600"/>
            <a:ext cx="8526517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humb_h150_IMG_8953-07-05-19-05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3797300" cy="28479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52400"/>
            <a:ext cx="3733800" cy="28003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_0105.jpg"/>
          <p:cNvPicPr>
            <a:picLocks noChangeAspect="1"/>
          </p:cNvPicPr>
          <p:nvPr/>
        </p:nvPicPr>
        <p:blipFill>
          <a:blip r:embed="rId3"/>
          <a:srcRect l="7780" r="30844"/>
          <a:stretch>
            <a:fillRect/>
          </a:stretch>
        </p:blipFill>
        <p:spPr>
          <a:xfrm>
            <a:off x="0" y="0"/>
            <a:ext cx="5410200" cy="685800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/>
          <a:srcRect l="22500" r="4167"/>
          <a:stretch>
            <a:fillRect/>
          </a:stretch>
        </p:blipFill>
        <p:spPr>
          <a:xfrm>
            <a:off x="5486400" y="3124200"/>
            <a:ext cx="3581400" cy="36627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/>
          <a:srcRect l="2085"/>
          <a:stretch>
            <a:fillRect/>
          </a:stretch>
        </p:blipFill>
        <p:spPr>
          <a:xfrm>
            <a:off x="5486400" y="76200"/>
            <a:ext cx="3578534" cy="27324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creenshot_20200517_161220_com.google.android.apps.docs.jpg"/>
          <p:cNvPicPr>
            <a:picLocks noChangeAspect="1"/>
          </p:cNvPicPr>
          <p:nvPr/>
        </p:nvPicPr>
        <p:blipFill>
          <a:blip r:embed="rId3" cstate="print"/>
          <a:srcRect l="4259" t="22222" r="4259" b="16667"/>
          <a:stretch>
            <a:fillRect/>
          </a:stretch>
        </p:blipFill>
        <p:spPr>
          <a:xfrm>
            <a:off x="152400" y="376989"/>
            <a:ext cx="4267200" cy="617621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мол.jpg"/>
          <p:cNvPicPr>
            <a:picLocks noChangeAspect="1"/>
          </p:cNvPicPr>
          <p:nvPr/>
        </p:nvPicPr>
        <p:blipFill>
          <a:blip r:embed="rId4"/>
          <a:srcRect t="21111" b="15556"/>
          <a:stretch>
            <a:fillRect/>
          </a:stretch>
        </p:blipFill>
        <p:spPr>
          <a:xfrm>
            <a:off x="4625792" y="381000"/>
            <a:ext cx="4328662" cy="6172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Screenshot_20200517_160952_com.google.android.apps.docs.jpg"/>
          <p:cNvPicPr>
            <a:picLocks noChangeAspect="1"/>
          </p:cNvPicPr>
          <p:nvPr/>
        </p:nvPicPr>
        <p:blipFill>
          <a:blip r:embed="rId5" cstate="print"/>
          <a:srcRect l="4259" t="22222" r="4259" b="16667"/>
          <a:stretch>
            <a:fillRect/>
          </a:stretch>
        </p:blipFill>
        <p:spPr>
          <a:xfrm>
            <a:off x="3276600" y="3124200"/>
            <a:ext cx="2377441" cy="344103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01028-WA0013.jpg"/>
          <p:cNvPicPr>
            <a:picLocks noChangeAspect="1"/>
          </p:cNvPicPr>
          <p:nvPr/>
        </p:nvPicPr>
        <p:blipFill>
          <a:blip r:embed="rId3"/>
          <a:srcRect l="3957" t="5556" r="3044" b="22222"/>
          <a:stretch>
            <a:fillRect/>
          </a:stretch>
        </p:blipFill>
        <p:spPr>
          <a:xfrm>
            <a:off x="76200" y="228600"/>
            <a:ext cx="3657600" cy="50583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 descr="IMG-20201028-WA0014.jpg"/>
          <p:cNvPicPr>
            <a:picLocks noChangeAspect="1"/>
          </p:cNvPicPr>
          <p:nvPr/>
        </p:nvPicPr>
        <p:blipFill>
          <a:blip r:embed="rId4"/>
          <a:srcRect l="7002" t="13333" r="7915" b="17778"/>
          <a:stretch>
            <a:fillRect/>
          </a:stretch>
        </p:blipFill>
        <p:spPr>
          <a:xfrm>
            <a:off x="5638800" y="304800"/>
            <a:ext cx="3429000" cy="49441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IMG-20201028-WA0010.jpg"/>
          <p:cNvPicPr>
            <a:picLocks noChangeAspect="1"/>
          </p:cNvPicPr>
          <p:nvPr/>
        </p:nvPicPr>
        <p:blipFill>
          <a:blip r:embed="rId5"/>
          <a:srcRect b="7778"/>
          <a:stretch>
            <a:fillRect/>
          </a:stretch>
        </p:blipFill>
        <p:spPr>
          <a:xfrm>
            <a:off x="2895600" y="1295400"/>
            <a:ext cx="3200400" cy="52560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rcRect t="15014" r="5000"/>
          <a:stretch>
            <a:fillRect/>
          </a:stretch>
        </p:blipFill>
        <p:spPr>
          <a:xfrm>
            <a:off x="13783" y="0"/>
            <a:ext cx="9130217" cy="4800600"/>
          </a:xfrm>
          <a:prstGeom prst="rect">
            <a:avLst/>
          </a:prstGeom>
        </p:spPr>
      </p:pic>
      <p:pic>
        <p:nvPicPr>
          <p:cNvPr id="6" name="Рисунок 5" descr="IMG-20201026-WA0004.jpg"/>
          <p:cNvPicPr>
            <a:picLocks noChangeAspect="1"/>
          </p:cNvPicPr>
          <p:nvPr/>
        </p:nvPicPr>
        <p:blipFill>
          <a:blip r:embed="rId4"/>
          <a:srcRect t="21111" b="21111"/>
          <a:stretch>
            <a:fillRect/>
          </a:stretch>
        </p:blipFill>
        <p:spPr>
          <a:xfrm>
            <a:off x="0" y="4711700"/>
            <a:ext cx="4800600" cy="21463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201026-WA0006.jpg"/>
          <p:cNvPicPr>
            <a:picLocks noChangeAspect="1"/>
          </p:cNvPicPr>
          <p:nvPr/>
        </p:nvPicPr>
        <p:blipFill>
          <a:blip r:embed="rId5"/>
          <a:srcRect t="34444"/>
          <a:stretch>
            <a:fillRect/>
          </a:stretch>
        </p:blipFill>
        <p:spPr>
          <a:xfrm>
            <a:off x="4724400" y="4724399"/>
            <a:ext cx="4419600" cy="21336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6800" y="457200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533400"/>
            <a:ext cx="8382000" cy="5847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Белавинские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педагогические чтения 2020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Авторская группа: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Екатерина Владимировна – 1 К.К.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Володина Татьяна Алексеевна – В.К.К.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организация: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МАДОУ «Детский сад № 27» г.Ирбит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Музыкальный руководитель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выступления: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«Фестиваль солдатской песни»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как средство патриотического воспитания дошкольников»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52578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Познание, постижение человеком своей Родины, становление в нашей душе патриотической сердцевины, патриотическое воспитание в годы детства, отрочества и ранней юности, - это самые тонкие, самые сложные вещи в том безгранично сложном переплетении идей, поступков, стремлений, которое называется патриотическим воспитанием»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В.А. Сухомлинский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400535.JPG"/>
          <p:cNvPicPr>
            <a:picLocks noChangeAspect="1"/>
          </p:cNvPicPr>
          <p:nvPr/>
        </p:nvPicPr>
        <p:blipFill>
          <a:blip r:embed="rId3" cstate="print"/>
          <a:srcRect t="14815" r="6349"/>
          <a:stretch>
            <a:fillRect/>
          </a:stretch>
        </p:blipFill>
        <p:spPr>
          <a:xfrm>
            <a:off x="228600" y="3733800"/>
            <a:ext cx="4132784" cy="2971800"/>
          </a:xfrm>
          <a:prstGeom prst="rect">
            <a:avLst/>
          </a:prstGeom>
        </p:spPr>
      </p:pic>
      <p:pic>
        <p:nvPicPr>
          <p:cNvPr id="4" name="Рисунок 3" descr="P140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4114800" cy="2971800"/>
          </a:xfrm>
          <a:prstGeom prst="rect">
            <a:avLst/>
          </a:prstGeom>
        </p:spPr>
      </p:pic>
      <p:pic>
        <p:nvPicPr>
          <p:cNvPr id="5" name="Рисунок 4" descr="DSCN5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4191000" cy="31432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9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4343400" cy="32575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/>
          <a:srcRect t="17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4"/>
          <a:srcRect t="10564" r="3476" b="1874"/>
          <a:stretch>
            <a:fillRect/>
          </a:stretch>
        </p:blipFill>
        <p:spPr>
          <a:xfrm>
            <a:off x="5562600" y="0"/>
            <a:ext cx="3471957" cy="2362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0"/>
            <a:ext cx="3149600" cy="2362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0509_11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4419600" cy="33147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" y="3562350"/>
            <a:ext cx="4292600" cy="3219450"/>
          </a:xfrm>
          <a:prstGeom prst="rect">
            <a:avLst/>
          </a:prstGeom>
        </p:spPr>
      </p:pic>
      <p:pic>
        <p:nvPicPr>
          <p:cNvPr id="8" name="Рисунок 7" descr="IMG_20171117_172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6600" y="3429000"/>
            <a:ext cx="4495800" cy="33718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171116_105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76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rcRect t="8269" r="5000"/>
          <a:stretch>
            <a:fillRect/>
          </a:stretch>
        </p:blipFill>
        <p:spPr>
          <a:xfrm>
            <a:off x="13783" y="0"/>
            <a:ext cx="9130217" cy="5105400"/>
          </a:xfrm>
          <a:prstGeom prst="rect">
            <a:avLst/>
          </a:prstGeom>
        </p:spPr>
      </p:pic>
      <p:pic>
        <p:nvPicPr>
          <p:cNvPr id="6" name="Рисунок 5" descr="IMG-20201026-WA0004.jpg"/>
          <p:cNvPicPr>
            <a:picLocks noChangeAspect="1"/>
          </p:cNvPicPr>
          <p:nvPr/>
        </p:nvPicPr>
        <p:blipFill>
          <a:blip r:embed="rId4"/>
          <a:srcRect t="21111" r="3175" b="21111"/>
          <a:stretch>
            <a:fillRect/>
          </a:stretch>
        </p:blipFill>
        <p:spPr>
          <a:xfrm>
            <a:off x="0" y="4711700"/>
            <a:ext cx="4648200" cy="21463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201026-WA0006.jpg"/>
          <p:cNvPicPr>
            <a:picLocks noChangeAspect="1"/>
          </p:cNvPicPr>
          <p:nvPr/>
        </p:nvPicPr>
        <p:blipFill>
          <a:blip r:embed="rId5"/>
          <a:srcRect t="34444"/>
          <a:stretch>
            <a:fillRect/>
          </a:stretch>
        </p:blipFill>
        <p:spPr>
          <a:xfrm>
            <a:off x="4724400" y="4685030"/>
            <a:ext cx="4419600" cy="217297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6862"/>
            <a:ext cx="4724400" cy="3151138"/>
          </a:xfrm>
          <a:prstGeom prst="rect">
            <a:avLst/>
          </a:prstGeom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/>
          <a:srcRect l="17500" t="42504" r="5000"/>
          <a:stretch>
            <a:fillRect/>
          </a:stretch>
        </p:blipFill>
        <p:spPr>
          <a:xfrm>
            <a:off x="0" y="-1"/>
            <a:ext cx="9144000" cy="4524759"/>
          </a:xfrm>
          <a:prstGeom prst="rect">
            <a:avLst/>
          </a:prstGeom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656036"/>
            <a:ext cx="4800600" cy="32019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UEYF1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154</Words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Рабочий</cp:lastModifiedBy>
  <cp:revision>57</cp:revision>
  <dcterms:created xsi:type="dcterms:W3CDTF">2020-10-23T04:07:48Z</dcterms:created>
  <dcterms:modified xsi:type="dcterms:W3CDTF">2020-10-29T04:51:57Z</dcterms:modified>
</cp:coreProperties>
</file>