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_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7400" y="3352800"/>
            <a:ext cx="5649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«Новогодняя сказка -2024»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00200" y="2133600"/>
            <a:ext cx="59439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Муниципальное автономное дошкольное образовательное учреждение</a:t>
            </a:r>
            <a:endParaRPr kumimoji="0" lang="ru-RU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Городского округа «город Ирбит»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Свердловской области «Детский сад № 27»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419600"/>
            <a:ext cx="3150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Музыкальные руководители:</a:t>
            </a:r>
          </a:p>
          <a:p>
            <a:r>
              <a:rPr lang="ru-RU" dirty="0" smtClean="0"/>
              <a:t>Володина Т.А.</a:t>
            </a:r>
          </a:p>
          <a:p>
            <a:r>
              <a:rPr lang="ru-RU" dirty="0" err="1" smtClean="0"/>
              <a:t>Молокотина</a:t>
            </a:r>
            <a:r>
              <a:rPr lang="ru-RU" dirty="0" smtClean="0"/>
              <a:t> Е.В.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free-png.ru-282.png"/>
          <p:cNvPicPr>
            <a:picLocks noChangeAspect="1"/>
          </p:cNvPicPr>
          <p:nvPr/>
        </p:nvPicPr>
        <p:blipFill>
          <a:blip r:embed="rId3"/>
          <a:srcRect l="1667" t="2276" r="2500" b="21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ree-png.ru-282.png"/>
          <p:cNvPicPr>
            <a:picLocks noChangeAspect="1"/>
          </p:cNvPicPr>
          <p:nvPr/>
        </p:nvPicPr>
        <p:blipFill>
          <a:blip r:embed="rId3"/>
          <a:srcRect l="1667" t="2276" r="2500" b="21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7).jpg"/>
          <p:cNvPicPr>
            <a:picLocks noChangeAspect="1"/>
          </p:cNvPicPr>
          <p:nvPr/>
        </p:nvPicPr>
        <p:blipFill>
          <a:blip r:embed="rId2"/>
          <a:srcRect t="6667" r="11111"/>
          <a:stretch>
            <a:fillRect/>
          </a:stretch>
        </p:blipFill>
        <p:spPr>
          <a:xfrm>
            <a:off x="685800" y="121918"/>
            <a:ext cx="4648201" cy="6507482"/>
          </a:xfrm>
          <a:prstGeom prst="rect">
            <a:avLst/>
          </a:prstGeom>
        </p:spPr>
      </p:pic>
      <p:pic>
        <p:nvPicPr>
          <p:cNvPr id="3" name="Рисунок 2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81000"/>
            <a:ext cx="4457700" cy="5943600"/>
          </a:xfrm>
          <a:prstGeom prst="rect">
            <a:avLst/>
          </a:prstGeom>
        </p:spPr>
      </p:pic>
      <p:pic>
        <p:nvPicPr>
          <p:cNvPr id="6" name="Рисунок 5" descr="free-png.ru-282.png"/>
          <p:cNvPicPr>
            <a:picLocks noChangeAspect="1"/>
          </p:cNvPicPr>
          <p:nvPr/>
        </p:nvPicPr>
        <p:blipFill>
          <a:blip r:embed="rId4"/>
          <a:srcRect l="4861" t="4401" r="4896" b="5308"/>
          <a:stretch>
            <a:fillRect/>
          </a:stretch>
        </p:blipFill>
        <p:spPr>
          <a:xfrm>
            <a:off x="0" y="-76874"/>
            <a:ext cx="9219304" cy="693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b88da93-2ae9-4cd5-bfc5-2ec388cf5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590800"/>
            <a:ext cx="4978400" cy="3733800"/>
          </a:xfrm>
          <a:prstGeom prst="rect">
            <a:avLst/>
          </a:prstGeom>
        </p:spPr>
      </p:pic>
      <p:pic>
        <p:nvPicPr>
          <p:cNvPr id="5" name="Рисунок 4" descr="dbc5f772-a785-4a4f-80e9-ac53392752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4368800" cy="3276600"/>
          </a:xfrm>
          <a:prstGeom prst="rect">
            <a:avLst/>
          </a:prstGeom>
        </p:spPr>
      </p:pic>
      <p:pic>
        <p:nvPicPr>
          <p:cNvPr id="7" name="Рисунок 6" descr="7c913643-c2ec-453c-9577-4861fed485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57200"/>
            <a:ext cx="3505200" cy="2628900"/>
          </a:xfrm>
          <a:prstGeom prst="rect">
            <a:avLst/>
          </a:prstGeom>
        </p:spPr>
      </p:pic>
      <p:pic>
        <p:nvPicPr>
          <p:cNvPr id="8" name="Рисунок 7" descr="c21af171-a1b8-4c8b-943c-38d6a4be5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733800"/>
            <a:ext cx="3454400" cy="2590800"/>
          </a:xfrm>
          <a:prstGeom prst="rect">
            <a:avLst/>
          </a:prstGeom>
        </p:spPr>
      </p:pic>
      <p:pic>
        <p:nvPicPr>
          <p:cNvPr id="9" name="Рисунок 8" descr="free-png.ru-282.png"/>
          <p:cNvPicPr>
            <a:picLocks noChangeAspect="1"/>
          </p:cNvPicPr>
          <p:nvPr/>
        </p:nvPicPr>
        <p:blipFill>
          <a:blip r:embed="rId6"/>
          <a:srcRect l="4861" t="5463" r="4896" b="5308"/>
          <a:stretch>
            <a:fillRect/>
          </a:stretch>
        </p:blipFill>
        <p:spPr>
          <a:xfrm>
            <a:off x="-2721" y="0"/>
            <a:ext cx="91467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</Words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Рабочий</cp:lastModifiedBy>
  <cp:revision>5</cp:revision>
  <dcterms:created xsi:type="dcterms:W3CDTF">2024-01-18T04:20:07Z</dcterms:created>
  <dcterms:modified xsi:type="dcterms:W3CDTF">2024-01-18T04:56:00Z</dcterms:modified>
</cp:coreProperties>
</file>