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8" r:id="rId4"/>
    <p:sldId id="259" r:id="rId5"/>
    <p:sldId id="257" r:id="rId6"/>
    <p:sldId id="261" r:id="rId7"/>
    <p:sldId id="263" r:id="rId8"/>
    <p:sldId id="271" r:id="rId9"/>
    <p:sldId id="272" r:id="rId10"/>
    <p:sldId id="273" r:id="rId11"/>
    <p:sldId id="274" r:id="rId12"/>
    <p:sldId id="265" r:id="rId13"/>
    <p:sldId id="264" r:id="rId14"/>
    <p:sldId id="267" r:id="rId15"/>
    <p:sldId id="266" r:id="rId16"/>
    <p:sldId id="268" r:id="rId17"/>
    <p:sldId id="269" r:id="rId18"/>
    <p:sldId id="276" r:id="rId19"/>
    <p:sldId id="275" r:id="rId20"/>
    <p:sldId id="277" r:id="rId21"/>
    <p:sldId id="270" r:id="rId22"/>
    <p:sldId id="278" r:id="rId23"/>
    <p:sldId id="279" r:id="rId24"/>
    <p:sldId id="262" r:id="rId2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logotip_psikh.jpg"/>
          <p:cNvPicPr>
            <a:picLocks noChangeAspect="1"/>
          </p:cNvPicPr>
          <p:nvPr/>
        </p:nvPicPr>
        <p:blipFill>
          <a:blip r:embed="rId2">
            <a:lum bright="10000"/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066800" y="152400"/>
            <a:ext cx="7010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Городского округа «город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Ирбит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 Свердловской области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«Детский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сад № 27»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1000" y="1815405"/>
            <a:ext cx="4490781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«П</a:t>
            </a:r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атриотическое</a:t>
            </a:r>
          </a:p>
          <a:p>
            <a:pPr algn="ctr"/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воспитание дошкольников </a:t>
            </a:r>
          </a:p>
          <a:p>
            <a:pPr algn="ctr"/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 ДОУ и семье»</a:t>
            </a:r>
            <a:endParaRPr lang="ru-RU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5400" y="4953000"/>
            <a:ext cx="899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Городское методическое объединение музыкальных руководителей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76600" y="6096000"/>
            <a:ext cx="2590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Ирбит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год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 (8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.jpg"/>
          <p:cNvPicPr>
            <a:picLocks noChangeAspect="1"/>
          </p:cNvPicPr>
          <p:nvPr/>
        </p:nvPicPr>
        <p:blipFill>
          <a:blip r:embed="rId3"/>
          <a:srcRect t="3333" b="4444"/>
          <a:stretch>
            <a:fillRect/>
          </a:stretch>
        </p:blipFill>
        <p:spPr>
          <a:xfrm>
            <a:off x="56072" y="3239628"/>
            <a:ext cx="1772728" cy="354217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9LhjFiK7d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869180"/>
          </a:xfrm>
          <a:prstGeom prst="rect">
            <a:avLst/>
          </a:prstGeom>
        </p:spPr>
      </p:pic>
      <p:pic>
        <p:nvPicPr>
          <p:cNvPr id="2" name="Рисунок 1" descr="AR3FqXrhjbw.jpg"/>
          <p:cNvPicPr>
            <a:picLocks noChangeAspect="1"/>
          </p:cNvPicPr>
          <p:nvPr/>
        </p:nvPicPr>
        <p:blipFill>
          <a:blip r:embed="rId3"/>
          <a:srcRect t="30000"/>
          <a:stretch>
            <a:fillRect/>
          </a:stretch>
        </p:blipFill>
        <p:spPr>
          <a:xfrm>
            <a:off x="76200" y="3962400"/>
            <a:ext cx="5334000" cy="2800350"/>
          </a:xfrm>
          <a:prstGeom prst="rect">
            <a:avLst/>
          </a:prstGeom>
        </p:spPr>
      </p:pic>
      <p:pic>
        <p:nvPicPr>
          <p:cNvPr id="4" name="Рисунок 3" descr="i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8800" y="4495800"/>
            <a:ext cx="3265714" cy="2286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0.jpg"/>
          <p:cNvPicPr>
            <a:picLocks noChangeAspect="1"/>
          </p:cNvPicPr>
          <p:nvPr/>
        </p:nvPicPr>
        <p:blipFill>
          <a:blip r:embed="rId2">
            <a:lum bright="40000" contrast="-4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i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06862"/>
            <a:ext cx="4724400" cy="3151138"/>
          </a:xfrm>
          <a:prstGeom prst="rect">
            <a:avLst/>
          </a:prstGeom>
        </p:spPr>
      </p:pic>
      <p:pic>
        <p:nvPicPr>
          <p:cNvPr id="6" name="Рисунок 5" descr="i (5).jpg"/>
          <p:cNvPicPr>
            <a:picLocks noChangeAspect="1"/>
          </p:cNvPicPr>
          <p:nvPr/>
        </p:nvPicPr>
        <p:blipFill>
          <a:blip r:embed="rId4"/>
          <a:srcRect l="17500" t="42504" r="5000"/>
          <a:stretch>
            <a:fillRect/>
          </a:stretch>
        </p:blipFill>
        <p:spPr>
          <a:xfrm>
            <a:off x="0" y="-1"/>
            <a:ext cx="9144000" cy="4524759"/>
          </a:xfrm>
          <a:prstGeom prst="rect">
            <a:avLst/>
          </a:prstGeom>
        </p:spPr>
      </p:pic>
      <p:pic>
        <p:nvPicPr>
          <p:cNvPr id="4" name="Рисунок 3" descr="i (3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3400" y="3656036"/>
            <a:ext cx="4800600" cy="3201963"/>
          </a:xfrm>
          <a:prstGeom prst="rect">
            <a:avLst/>
          </a:prstGeom>
          <a:ln w="12700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0.jpg"/>
          <p:cNvPicPr>
            <a:picLocks noChangeAspect="1"/>
          </p:cNvPicPr>
          <p:nvPr/>
        </p:nvPicPr>
        <p:blipFill>
          <a:blip r:embed="rId2">
            <a:lum bright="40000" contrast="-4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UEYF156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52400"/>
            <a:ext cx="8839200" cy="662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0.jpg"/>
          <p:cNvPicPr>
            <a:picLocks noChangeAspect="1"/>
          </p:cNvPicPr>
          <p:nvPr/>
        </p:nvPicPr>
        <p:blipFill>
          <a:blip r:embed="rId2">
            <a:lum bright="40000" contrast="-4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 descr="IMG-20201026-WA0005.jpg"/>
          <p:cNvPicPr>
            <a:picLocks noChangeAspect="1"/>
          </p:cNvPicPr>
          <p:nvPr/>
        </p:nvPicPr>
        <p:blipFill>
          <a:blip r:embed="rId3"/>
          <a:srcRect t="6667" b="23030"/>
          <a:stretch>
            <a:fillRect/>
          </a:stretch>
        </p:blipFill>
        <p:spPr>
          <a:xfrm>
            <a:off x="312683" y="2514600"/>
            <a:ext cx="8526517" cy="4495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thumb_h150_IMG_8953-07-05-19-05-3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52400"/>
            <a:ext cx="3797300" cy="2847975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8" name="Рисунок 7" descr="i (6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000" y="152400"/>
            <a:ext cx="3733800" cy="2800350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0.jpg"/>
          <p:cNvPicPr>
            <a:picLocks noChangeAspect="1"/>
          </p:cNvPicPr>
          <p:nvPr/>
        </p:nvPicPr>
        <p:blipFill>
          <a:blip r:embed="rId2">
            <a:lum bright="40000" contrast="-4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 descr="DSC_0105.jpg"/>
          <p:cNvPicPr>
            <a:picLocks noChangeAspect="1"/>
          </p:cNvPicPr>
          <p:nvPr/>
        </p:nvPicPr>
        <p:blipFill>
          <a:blip r:embed="rId3"/>
          <a:srcRect l="7780" r="30844"/>
          <a:stretch>
            <a:fillRect/>
          </a:stretch>
        </p:blipFill>
        <p:spPr>
          <a:xfrm>
            <a:off x="0" y="0"/>
            <a:ext cx="5410200" cy="6858000"/>
          </a:xfrm>
          <a:prstGeom prst="rect">
            <a:avLst/>
          </a:prstGeom>
        </p:spPr>
      </p:pic>
      <p:pic>
        <p:nvPicPr>
          <p:cNvPr id="8" name="Рисунок 7" descr="i (1).jpg"/>
          <p:cNvPicPr>
            <a:picLocks noChangeAspect="1"/>
          </p:cNvPicPr>
          <p:nvPr/>
        </p:nvPicPr>
        <p:blipFill>
          <a:blip r:embed="rId4"/>
          <a:srcRect l="22500" r="4167"/>
          <a:stretch>
            <a:fillRect/>
          </a:stretch>
        </p:blipFill>
        <p:spPr>
          <a:xfrm>
            <a:off x="5486400" y="3124200"/>
            <a:ext cx="3581400" cy="3662795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9" name="Рисунок 8" descr="i (2).jpg"/>
          <p:cNvPicPr>
            <a:picLocks noChangeAspect="1"/>
          </p:cNvPicPr>
          <p:nvPr/>
        </p:nvPicPr>
        <p:blipFill>
          <a:blip r:embed="rId5"/>
          <a:srcRect l="2085"/>
          <a:stretch>
            <a:fillRect/>
          </a:stretch>
        </p:blipFill>
        <p:spPr>
          <a:xfrm>
            <a:off x="5486400" y="76200"/>
            <a:ext cx="3578534" cy="2732485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0.jpg"/>
          <p:cNvPicPr>
            <a:picLocks noChangeAspect="1"/>
          </p:cNvPicPr>
          <p:nvPr/>
        </p:nvPicPr>
        <p:blipFill>
          <a:blip r:embed="rId2">
            <a:lum bright="40000" contrast="-4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Screenshot_20200517_161220_com.google.android.apps.docs.jpg"/>
          <p:cNvPicPr>
            <a:picLocks noChangeAspect="1"/>
          </p:cNvPicPr>
          <p:nvPr/>
        </p:nvPicPr>
        <p:blipFill>
          <a:blip r:embed="rId3" cstate="print"/>
          <a:srcRect l="4259" t="22222" r="4259" b="16667"/>
          <a:stretch>
            <a:fillRect/>
          </a:stretch>
        </p:blipFill>
        <p:spPr>
          <a:xfrm>
            <a:off x="152400" y="376989"/>
            <a:ext cx="4267200" cy="6176211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5" name="Рисунок 4" descr="мол.jpg"/>
          <p:cNvPicPr>
            <a:picLocks noChangeAspect="1"/>
          </p:cNvPicPr>
          <p:nvPr/>
        </p:nvPicPr>
        <p:blipFill>
          <a:blip r:embed="rId4"/>
          <a:srcRect t="21111" b="15556"/>
          <a:stretch>
            <a:fillRect/>
          </a:stretch>
        </p:blipFill>
        <p:spPr>
          <a:xfrm>
            <a:off x="4625792" y="381000"/>
            <a:ext cx="4328662" cy="6172200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0" name="Рисунок 9" descr="Screenshot_20200517_160952_com.google.android.apps.docs.jpg"/>
          <p:cNvPicPr>
            <a:picLocks noChangeAspect="1"/>
          </p:cNvPicPr>
          <p:nvPr/>
        </p:nvPicPr>
        <p:blipFill>
          <a:blip r:embed="rId5" cstate="print"/>
          <a:srcRect l="4259" t="22222" r="4259" b="16667"/>
          <a:stretch>
            <a:fillRect/>
          </a:stretch>
        </p:blipFill>
        <p:spPr>
          <a:xfrm>
            <a:off x="3276600" y="3124200"/>
            <a:ext cx="2377441" cy="3441033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0.jpg"/>
          <p:cNvPicPr>
            <a:picLocks noChangeAspect="1"/>
          </p:cNvPicPr>
          <p:nvPr/>
        </p:nvPicPr>
        <p:blipFill>
          <a:blip r:embed="rId2">
            <a:lum bright="40000" contrast="-4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 descr="IMG-20201028-WA0013.jpg"/>
          <p:cNvPicPr>
            <a:picLocks noChangeAspect="1"/>
          </p:cNvPicPr>
          <p:nvPr/>
        </p:nvPicPr>
        <p:blipFill>
          <a:blip r:embed="rId3"/>
          <a:srcRect l="3957" t="5556" r="3044" b="22222"/>
          <a:stretch>
            <a:fillRect/>
          </a:stretch>
        </p:blipFill>
        <p:spPr>
          <a:xfrm>
            <a:off x="76200" y="228600"/>
            <a:ext cx="3657600" cy="5058383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1" name="Рисунок 10" descr="IMG-20201028-WA0014.jpg"/>
          <p:cNvPicPr>
            <a:picLocks noChangeAspect="1"/>
          </p:cNvPicPr>
          <p:nvPr/>
        </p:nvPicPr>
        <p:blipFill>
          <a:blip r:embed="rId4"/>
          <a:srcRect l="7002" t="13333" r="7915" b="17778"/>
          <a:stretch>
            <a:fillRect/>
          </a:stretch>
        </p:blipFill>
        <p:spPr>
          <a:xfrm>
            <a:off x="5638800" y="304800"/>
            <a:ext cx="3429000" cy="4944140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5" name="Рисунок 4" descr="IMG-20201028-WA0010.jpg"/>
          <p:cNvPicPr>
            <a:picLocks noChangeAspect="1"/>
          </p:cNvPicPr>
          <p:nvPr/>
        </p:nvPicPr>
        <p:blipFill>
          <a:blip r:embed="rId5"/>
          <a:srcRect b="7778"/>
          <a:stretch>
            <a:fillRect/>
          </a:stretch>
        </p:blipFill>
        <p:spPr>
          <a:xfrm>
            <a:off x="2895600" y="1295400"/>
            <a:ext cx="3200400" cy="5256060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ogotip_psikh.jpg"/>
          <p:cNvPicPr>
            <a:picLocks noChangeAspect="1"/>
          </p:cNvPicPr>
          <p:nvPr/>
        </p:nvPicPr>
        <p:blipFill>
          <a:blip r:embed="rId2">
            <a:lum bright="40000"/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28674" name="Picture 2" descr="E:\ВСЕ ТУТ\С рабочего стола 28 март 2020\фото видео 20-21г\фестивали солд.песни\i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28600"/>
            <a:ext cx="8077200" cy="63912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ogotip_psikh.jpg"/>
          <p:cNvPicPr>
            <a:picLocks noChangeAspect="1"/>
          </p:cNvPicPr>
          <p:nvPr/>
        </p:nvPicPr>
        <p:blipFill>
          <a:blip r:embed="rId2">
            <a:lum bright="40000"/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3" name="Рисунок 2" descr="i (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i (4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800" y="0"/>
            <a:ext cx="3124200" cy="234315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5" name="Рисунок 4" descr="i (1).jpg"/>
          <p:cNvPicPr>
            <a:picLocks noChangeAspect="1"/>
          </p:cNvPicPr>
          <p:nvPr/>
        </p:nvPicPr>
        <p:blipFill>
          <a:blip r:embed="rId5"/>
          <a:srcRect t="28837" b="8372"/>
          <a:stretch>
            <a:fillRect/>
          </a:stretch>
        </p:blipFill>
        <p:spPr>
          <a:xfrm>
            <a:off x="0" y="1"/>
            <a:ext cx="2895600" cy="2424224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.jpg"/>
          <p:cNvPicPr>
            <a:picLocks noChangeAspect="1"/>
          </p:cNvPicPr>
          <p:nvPr/>
        </p:nvPicPr>
        <p:blipFill>
          <a:blip r:embed="rId2">
            <a:lum bright="40000" contrast="-4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P1400535.JPG"/>
          <p:cNvPicPr>
            <a:picLocks noChangeAspect="1"/>
          </p:cNvPicPr>
          <p:nvPr/>
        </p:nvPicPr>
        <p:blipFill>
          <a:blip r:embed="rId3" cstate="print"/>
          <a:srcRect t="14815" r="6349"/>
          <a:stretch>
            <a:fillRect/>
          </a:stretch>
        </p:blipFill>
        <p:spPr>
          <a:xfrm>
            <a:off x="228600" y="3733800"/>
            <a:ext cx="4132784" cy="2971800"/>
          </a:xfrm>
          <a:prstGeom prst="rect">
            <a:avLst/>
          </a:prstGeom>
        </p:spPr>
      </p:pic>
      <p:pic>
        <p:nvPicPr>
          <p:cNvPr id="4" name="Рисунок 3" descr="P140054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00600" y="228600"/>
            <a:ext cx="4114800" cy="2971800"/>
          </a:xfrm>
          <a:prstGeom prst="rect">
            <a:avLst/>
          </a:prstGeom>
        </p:spPr>
      </p:pic>
      <p:pic>
        <p:nvPicPr>
          <p:cNvPr id="5" name="Рисунок 4" descr="DSCN574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" y="228600"/>
            <a:ext cx="4191000" cy="3143250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IMG_790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0" y="3429000"/>
            <a:ext cx="4343400" cy="3257550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 (7).jpg"/>
          <p:cNvPicPr>
            <a:picLocks noChangeAspect="1"/>
          </p:cNvPicPr>
          <p:nvPr/>
        </p:nvPicPr>
        <p:blipFill>
          <a:blip r:embed="rId2"/>
          <a:srcRect l="11667" r="13333"/>
          <a:stretch>
            <a:fillRect/>
          </a:stretch>
        </p:blipFill>
        <p:spPr>
          <a:xfrm>
            <a:off x="2286000" y="2637692"/>
            <a:ext cx="6858000" cy="4220308"/>
          </a:xfrm>
          <a:prstGeom prst="rect">
            <a:avLst/>
          </a:prstGeom>
        </p:spPr>
      </p:pic>
      <p:pic>
        <p:nvPicPr>
          <p:cNvPr id="3" name="Рисунок 2" descr="-xocFTPhSH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181600" cy="3886200"/>
          </a:xfrm>
          <a:prstGeom prst="rect">
            <a:avLst/>
          </a:prstGeom>
        </p:spPr>
      </p:pic>
      <p:pic>
        <p:nvPicPr>
          <p:cNvPr id="2" name="Рисунок 1" descr="yv4FTtF3FUc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886201"/>
            <a:ext cx="3429000" cy="2971800"/>
          </a:xfrm>
          <a:prstGeom prst="rect">
            <a:avLst/>
          </a:prstGeom>
        </p:spPr>
      </p:pic>
      <p:pic>
        <p:nvPicPr>
          <p:cNvPr id="5" name="Рисунок 4" descr="i (2).jpg"/>
          <p:cNvPicPr>
            <a:picLocks noChangeAspect="1"/>
          </p:cNvPicPr>
          <p:nvPr/>
        </p:nvPicPr>
        <p:blipFill>
          <a:blip r:embed="rId5"/>
          <a:srcRect l="14166" r="15833"/>
          <a:stretch>
            <a:fillRect/>
          </a:stretch>
        </p:blipFill>
        <p:spPr>
          <a:xfrm>
            <a:off x="4752340" y="0"/>
            <a:ext cx="4391660" cy="2895600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0.jpg"/>
          <p:cNvPicPr>
            <a:picLocks noChangeAspect="1"/>
          </p:cNvPicPr>
          <p:nvPr/>
        </p:nvPicPr>
        <p:blipFill>
          <a:blip r:embed="rId2">
            <a:lum bright="40000" contrast="-4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i.jpg"/>
          <p:cNvPicPr>
            <a:picLocks noChangeAspect="1"/>
          </p:cNvPicPr>
          <p:nvPr/>
        </p:nvPicPr>
        <p:blipFill>
          <a:blip r:embed="rId3"/>
          <a:srcRect t="15014" r="5000"/>
          <a:stretch>
            <a:fillRect/>
          </a:stretch>
        </p:blipFill>
        <p:spPr>
          <a:xfrm>
            <a:off x="13783" y="0"/>
            <a:ext cx="9130217" cy="4800600"/>
          </a:xfrm>
          <a:prstGeom prst="rect">
            <a:avLst/>
          </a:prstGeom>
        </p:spPr>
      </p:pic>
      <p:pic>
        <p:nvPicPr>
          <p:cNvPr id="6" name="Рисунок 5" descr="IMG-20201026-WA0004.jpg"/>
          <p:cNvPicPr>
            <a:picLocks noChangeAspect="1"/>
          </p:cNvPicPr>
          <p:nvPr/>
        </p:nvPicPr>
        <p:blipFill>
          <a:blip r:embed="rId4"/>
          <a:srcRect t="21111" b="21111"/>
          <a:stretch>
            <a:fillRect/>
          </a:stretch>
        </p:blipFill>
        <p:spPr>
          <a:xfrm>
            <a:off x="0" y="4711700"/>
            <a:ext cx="4800600" cy="2146300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IMG-20201026-WA0006.jpg"/>
          <p:cNvPicPr>
            <a:picLocks noChangeAspect="1"/>
          </p:cNvPicPr>
          <p:nvPr/>
        </p:nvPicPr>
        <p:blipFill>
          <a:blip r:embed="rId5"/>
          <a:srcRect t="34444"/>
          <a:stretch>
            <a:fillRect/>
          </a:stretch>
        </p:blipFill>
        <p:spPr>
          <a:xfrm>
            <a:off x="4724400" y="4724399"/>
            <a:ext cx="4419600" cy="2133601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logotip_psikh.jpg"/>
          <p:cNvPicPr>
            <a:picLocks noChangeAspect="1"/>
          </p:cNvPicPr>
          <p:nvPr/>
        </p:nvPicPr>
        <p:blipFill>
          <a:blip r:embed="rId2">
            <a:lum bright="40000"/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2" name="Рисунок 1" descr="i (13).jpg"/>
          <p:cNvPicPr>
            <a:picLocks noChangeAspect="1"/>
          </p:cNvPicPr>
          <p:nvPr/>
        </p:nvPicPr>
        <p:blipFill>
          <a:blip r:embed="rId3"/>
          <a:srcRect l="1992" b="2817"/>
          <a:stretch>
            <a:fillRect/>
          </a:stretch>
        </p:blipFill>
        <p:spPr>
          <a:xfrm>
            <a:off x="304800" y="508219"/>
            <a:ext cx="4038600" cy="5663981"/>
          </a:xfrm>
          <a:prstGeom prst="rect">
            <a:avLst/>
          </a:prstGeom>
        </p:spPr>
      </p:pic>
      <p:pic>
        <p:nvPicPr>
          <p:cNvPr id="4" name="Рисунок 3" descr="i (1).jpg"/>
          <p:cNvPicPr>
            <a:picLocks noChangeAspect="1"/>
          </p:cNvPicPr>
          <p:nvPr/>
        </p:nvPicPr>
        <p:blipFill>
          <a:blip r:embed="rId4"/>
          <a:srcRect l="4259" t="17778" r="4259" b="22222"/>
          <a:stretch>
            <a:fillRect/>
          </a:stretch>
        </p:blipFill>
        <p:spPr>
          <a:xfrm>
            <a:off x="4617156" y="457200"/>
            <a:ext cx="4075288" cy="57912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logotip_psikh.jpg"/>
          <p:cNvPicPr>
            <a:picLocks noChangeAspect="1"/>
          </p:cNvPicPr>
          <p:nvPr/>
        </p:nvPicPr>
        <p:blipFill>
          <a:blip r:embed="rId2">
            <a:lum bright="40000"/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2" name="Рисунок 1" descr="BamrBRvTNr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95400"/>
            <a:ext cx="9144000" cy="51435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57200" y="76200"/>
            <a:ext cx="8237062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Фестиваль «Самые юные интеллектуалы г.Ирбита»</a:t>
            </a:r>
          </a:p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аправление ПАТРИОТИЗМ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logotip_psikh.jpg"/>
          <p:cNvPicPr>
            <a:picLocks noChangeAspect="1"/>
          </p:cNvPicPr>
          <p:nvPr/>
        </p:nvPicPr>
        <p:blipFill>
          <a:blip r:embed="rId2">
            <a:lum bright="40000"/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90600" y="5029200"/>
            <a:ext cx="67810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Спасибо за внимание!</a:t>
            </a:r>
            <a:endParaRPr lang="ru-RU" sz="5400" b="0" cap="none" spc="0" dirty="0">
              <a:ln w="18415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.jpg"/>
          <p:cNvPicPr>
            <a:picLocks noChangeAspect="1"/>
          </p:cNvPicPr>
          <p:nvPr/>
        </p:nvPicPr>
        <p:blipFill>
          <a:blip r:embed="rId2">
            <a:lum bright="40000" contrast="-4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 (1).jpg"/>
          <p:cNvPicPr>
            <a:picLocks noChangeAspect="1"/>
          </p:cNvPicPr>
          <p:nvPr/>
        </p:nvPicPr>
        <p:blipFill>
          <a:blip r:embed="rId3"/>
          <a:srcRect t="179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i (8).jpg"/>
          <p:cNvPicPr>
            <a:picLocks noChangeAspect="1"/>
          </p:cNvPicPr>
          <p:nvPr/>
        </p:nvPicPr>
        <p:blipFill>
          <a:blip r:embed="rId4"/>
          <a:srcRect t="10564" r="3476" b="1874"/>
          <a:stretch>
            <a:fillRect/>
          </a:stretch>
        </p:blipFill>
        <p:spPr>
          <a:xfrm>
            <a:off x="5562600" y="0"/>
            <a:ext cx="3471957" cy="2362200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i (7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00" y="0"/>
            <a:ext cx="3149600" cy="2362200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logotip_psikh.jpg"/>
          <p:cNvPicPr>
            <a:picLocks noChangeAspect="1"/>
          </p:cNvPicPr>
          <p:nvPr/>
        </p:nvPicPr>
        <p:blipFill>
          <a:blip r:embed="rId2">
            <a:lum bright="40000"/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0" y="632936"/>
            <a:ext cx="6858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iberation Serif" pitchFamily="18" charset="0"/>
                <a:ea typeface="Times New Roman" pitchFamily="18" charset="0"/>
                <a:cs typeface="Liberation Serif" pitchFamily="18" charset="0"/>
              </a:rPr>
              <a:t>«В вашей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iberation Serif" pitchFamily="18" charset="0"/>
                <a:ea typeface="Times New Roman" pitchFamily="18" charset="0"/>
                <a:cs typeface="Times New Roman" pitchFamily="18" charset="0"/>
              </a:rPr>
              <a:t>семье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iberation Serif" pitchFamily="18" charset="0"/>
                <a:ea typeface="Times New Roman" pitchFamily="18" charset="0"/>
                <a:cs typeface="Liberation Serif" pitchFamily="18" charset="0"/>
              </a:rPr>
              <a:t> и под вашим руководством растет будущий гражданин, будущий деятель и будущий борец. Все, что совершается в стране, через вашу душу и вашу мысль должно приходить к детям».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solidFill>
                  <a:srgbClr val="000000"/>
                </a:solidFill>
                <a:latin typeface="Liberation Serif" pitchFamily="18" charset="0"/>
                <a:cs typeface="Liberation Serif" pitchFamily="18" charset="0"/>
              </a:rPr>
              <a:t>А.С.Макаренко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.jpg"/>
          <p:cNvPicPr>
            <a:picLocks noChangeAspect="1"/>
          </p:cNvPicPr>
          <p:nvPr/>
        </p:nvPicPr>
        <p:blipFill>
          <a:blip r:embed="rId2">
            <a:lum bright="40000" contrast="-4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_20180509_1107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" y="76200"/>
            <a:ext cx="4419600" cy="3314700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image (5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800" y="3562350"/>
            <a:ext cx="4292600" cy="3219450"/>
          </a:xfrm>
          <a:prstGeom prst="rect">
            <a:avLst/>
          </a:prstGeom>
        </p:spPr>
      </p:pic>
      <p:pic>
        <p:nvPicPr>
          <p:cNvPr id="8" name="Рисунок 7" descr="IMG_20171117_17204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46600" y="3429000"/>
            <a:ext cx="4495800" cy="3371850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IMG_20171116_10565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00600" y="76200"/>
            <a:ext cx="4267200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0.jpg"/>
          <p:cNvPicPr>
            <a:picLocks noChangeAspect="1"/>
          </p:cNvPicPr>
          <p:nvPr/>
        </p:nvPicPr>
        <p:blipFill>
          <a:blip r:embed="rId2">
            <a:lum bright="40000" contrast="-4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i.jpg"/>
          <p:cNvPicPr>
            <a:picLocks noChangeAspect="1"/>
          </p:cNvPicPr>
          <p:nvPr/>
        </p:nvPicPr>
        <p:blipFill>
          <a:blip r:embed="rId3"/>
          <a:srcRect t="8269" r="5000"/>
          <a:stretch>
            <a:fillRect/>
          </a:stretch>
        </p:blipFill>
        <p:spPr>
          <a:xfrm>
            <a:off x="13783" y="0"/>
            <a:ext cx="9130217" cy="5105400"/>
          </a:xfrm>
          <a:prstGeom prst="rect">
            <a:avLst/>
          </a:prstGeom>
        </p:spPr>
      </p:pic>
      <p:pic>
        <p:nvPicPr>
          <p:cNvPr id="6" name="Рисунок 5" descr="IMG-20201026-WA0004.jpg"/>
          <p:cNvPicPr>
            <a:picLocks noChangeAspect="1"/>
          </p:cNvPicPr>
          <p:nvPr/>
        </p:nvPicPr>
        <p:blipFill>
          <a:blip r:embed="rId4"/>
          <a:srcRect t="21111" r="3175" b="21111"/>
          <a:stretch>
            <a:fillRect/>
          </a:stretch>
        </p:blipFill>
        <p:spPr>
          <a:xfrm>
            <a:off x="0" y="4711700"/>
            <a:ext cx="4648200" cy="2146300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IMG-20201026-WA0006.jpg"/>
          <p:cNvPicPr>
            <a:picLocks noChangeAspect="1"/>
          </p:cNvPicPr>
          <p:nvPr/>
        </p:nvPicPr>
        <p:blipFill>
          <a:blip r:embed="rId5"/>
          <a:srcRect t="34444"/>
          <a:stretch>
            <a:fillRect/>
          </a:stretch>
        </p:blipFill>
        <p:spPr>
          <a:xfrm>
            <a:off x="4724400" y="4685030"/>
            <a:ext cx="4419600" cy="2172970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ogotip_psik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4" name="Рисунок 3" descr="9 мая.jpg"/>
          <p:cNvPicPr>
            <a:picLocks noChangeAspect="1"/>
          </p:cNvPicPr>
          <p:nvPr/>
        </p:nvPicPr>
        <p:blipFill>
          <a:blip r:embed="rId3"/>
          <a:srcRect l="3333" t="11111" r="6111" b="8889"/>
          <a:stretch>
            <a:fillRect/>
          </a:stretch>
        </p:blipFill>
        <p:spPr>
          <a:xfrm>
            <a:off x="46567" y="76200"/>
            <a:ext cx="4830233" cy="32004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5" name="Рисунок 4" descr="0.jpg"/>
          <p:cNvPicPr>
            <a:picLocks noChangeAspect="1"/>
          </p:cNvPicPr>
          <p:nvPr/>
        </p:nvPicPr>
        <p:blipFill>
          <a:blip r:embed="rId4"/>
          <a:srcRect t="34444"/>
          <a:stretch>
            <a:fillRect/>
          </a:stretch>
        </p:blipFill>
        <p:spPr>
          <a:xfrm>
            <a:off x="5069237" y="86360"/>
            <a:ext cx="3998563" cy="3495040"/>
          </a:xfrm>
          <a:prstGeom prst="rect">
            <a:avLst/>
          </a:prstGeom>
        </p:spPr>
      </p:pic>
      <p:pic>
        <p:nvPicPr>
          <p:cNvPr id="6" name="Рисунок 5" descr="фестиваль 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" y="3390900"/>
            <a:ext cx="4419600" cy="3314700"/>
          </a:xfrm>
          <a:prstGeom prst="rect">
            <a:avLst/>
          </a:prstGeom>
        </p:spPr>
      </p:pic>
      <p:pic>
        <p:nvPicPr>
          <p:cNvPr id="7" name="Рисунок 6" descr="фестиваль 4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57800" y="2667000"/>
            <a:ext cx="2914650" cy="3886200"/>
          </a:xfrm>
          <a:prstGeom prst="rect">
            <a:avLst/>
          </a:prstGeom>
          <a:ln w="12700">
            <a:solidFill>
              <a:srgbClr val="FF0000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фестиваль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" y="76200"/>
            <a:ext cx="4368800" cy="3276600"/>
          </a:xfrm>
          <a:prstGeom prst="rect">
            <a:avLst/>
          </a:prstGeom>
          <a:ln w="12700">
            <a:solidFill>
              <a:srgbClr val="FF0000"/>
            </a:solidFill>
          </a:ln>
        </p:spPr>
      </p:pic>
      <p:pic>
        <p:nvPicPr>
          <p:cNvPr id="4" name="Рисунок 3" descr="День рос.jpg"/>
          <p:cNvPicPr>
            <a:picLocks noChangeAspect="1"/>
          </p:cNvPicPr>
          <p:nvPr/>
        </p:nvPicPr>
        <p:blipFill>
          <a:blip r:embed="rId3"/>
          <a:srcRect l="3333" t="8889" r="9167"/>
          <a:stretch>
            <a:fillRect/>
          </a:stretch>
        </p:blipFill>
        <p:spPr>
          <a:xfrm>
            <a:off x="50180" y="3429000"/>
            <a:ext cx="4293220" cy="3352800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pic>
        <p:nvPicPr>
          <p:cNvPr id="5" name="Рисунок 4" descr="фестиваль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3467100"/>
            <a:ext cx="4419600" cy="3314700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pic>
        <p:nvPicPr>
          <p:cNvPr id="6" name="Рисунок 5" descr="музей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76200"/>
            <a:ext cx="4470400" cy="3352800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pic>
        <p:nvPicPr>
          <p:cNvPr id="8" name="Рисунок 7" descr="11.jpg"/>
          <p:cNvPicPr>
            <a:picLocks noChangeAspect="1"/>
          </p:cNvPicPr>
          <p:nvPr/>
        </p:nvPicPr>
        <p:blipFill>
          <a:blip r:embed="rId5"/>
          <a:srcRect t="3333" r="23333" b="20000"/>
          <a:stretch>
            <a:fillRect/>
          </a:stretch>
        </p:blipFill>
        <p:spPr>
          <a:xfrm>
            <a:off x="3200400" y="1828800"/>
            <a:ext cx="2133600" cy="2844800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841</TotalTime>
  <Words>86</Words>
  <PresentationFormat>Экран (4:3)</PresentationFormat>
  <Paragraphs>13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Рабочий</dc:creator>
  <cp:lastModifiedBy>Рабочий</cp:lastModifiedBy>
  <cp:revision>72</cp:revision>
  <dcterms:created xsi:type="dcterms:W3CDTF">2020-10-23T04:07:48Z</dcterms:created>
  <dcterms:modified xsi:type="dcterms:W3CDTF">2023-11-15T09:49:47Z</dcterms:modified>
</cp:coreProperties>
</file>